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2" r:id="rId10"/>
    <p:sldId id="261" r:id="rId11"/>
    <p:sldId id="270" r:id="rId12"/>
    <p:sldId id="263" r:id="rId13"/>
    <p:sldId id="264" r:id="rId14"/>
    <p:sldId id="265" r:id="rId15"/>
    <p:sldId id="266" r:id="rId16"/>
    <p:sldId id="267" r:id="rId17"/>
    <p:sldId id="268" r:id="rId18"/>
    <p:sldId id="269" r:id="rId19"/>
    <p:sldId id="271" r:id="rId20"/>
    <p:sldId id="272" r:id="rId21"/>
    <p:sldId id="274" r:id="rId22"/>
    <p:sldId id="275" r:id="rId23"/>
    <p:sldId id="273" r:id="rId24"/>
    <p:sldId id="276" r:id="rId2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A1FF"/>
    <a:srgbClr val="431F17"/>
    <a:srgbClr val="A7FF00"/>
    <a:srgbClr val="0006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3946D2-A8EF-44D7-BA25-726ECB696BFF}" v="10" dt="2021-09-04T09:25:26.398"/>
    <p1510:client id="{C9E37F19-D4A2-441F-91AA-FE5E8165D51A}" v="59" dt="2021-09-04T09:05:33.789"/>
    <p1510:client id="{DB5E8144-729B-49F1-B600-9A1DDE290E8E}" v="102" dt="2021-09-04T09:19:29.691"/>
  </p1510:revLst>
</p1510:revInfo>
</file>

<file path=ppt/tableStyles.xml><?xml version="1.0" encoding="utf-8"?>
<a:tblStyleLst xmlns:a="http://schemas.openxmlformats.org/drawingml/2006/main" def="{5C22544A-7EE6-4342-B048-85BDC9FD1C3A}">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Stijl, licht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chiel Huizer" userId="S::m.huizer@helicon.nl::6bc960c0-5d73-417d-ac74-793b77e58855" providerId="AD" clId="Web-{4E746BDB-7835-4CD8-93F7-CC541EA68013}"/>
    <pc:docChg chg="modSld">
      <pc:chgData name="Machiel Huizer" userId="S::m.huizer@helicon.nl::6bc960c0-5d73-417d-ac74-793b77e58855" providerId="AD" clId="Web-{4E746BDB-7835-4CD8-93F7-CC541EA68013}" dt="2021-08-30T12:17:55.344" v="14" actId="20577"/>
      <pc:docMkLst>
        <pc:docMk/>
      </pc:docMkLst>
      <pc:sldChg chg="modSp">
        <pc:chgData name="Machiel Huizer" userId="S::m.huizer@helicon.nl::6bc960c0-5d73-417d-ac74-793b77e58855" providerId="AD" clId="Web-{4E746BDB-7835-4CD8-93F7-CC541EA68013}" dt="2021-08-30T12:16:54.278" v="13" actId="20577"/>
        <pc:sldMkLst>
          <pc:docMk/>
          <pc:sldMk cId="3979740236" sldId="272"/>
        </pc:sldMkLst>
        <pc:spChg chg="mod">
          <ac:chgData name="Machiel Huizer" userId="S::m.huizer@helicon.nl::6bc960c0-5d73-417d-ac74-793b77e58855" providerId="AD" clId="Web-{4E746BDB-7835-4CD8-93F7-CC541EA68013}" dt="2021-08-30T12:16:54.278" v="13" actId="20577"/>
          <ac:spMkLst>
            <pc:docMk/>
            <pc:sldMk cId="3979740236" sldId="272"/>
            <ac:spMk id="5" creationId="{A39ADD07-8010-4800-8E56-F016737073DD}"/>
          </ac:spMkLst>
        </pc:spChg>
      </pc:sldChg>
      <pc:sldChg chg="modSp">
        <pc:chgData name="Machiel Huizer" userId="S::m.huizer@helicon.nl::6bc960c0-5d73-417d-ac74-793b77e58855" providerId="AD" clId="Web-{4E746BDB-7835-4CD8-93F7-CC541EA68013}" dt="2021-08-30T12:17:55.344" v="14" actId="20577"/>
        <pc:sldMkLst>
          <pc:docMk/>
          <pc:sldMk cId="128016303" sldId="276"/>
        </pc:sldMkLst>
        <pc:spChg chg="mod">
          <ac:chgData name="Machiel Huizer" userId="S::m.huizer@helicon.nl::6bc960c0-5d73-417d-ac74-793b77e58855" providerId="AD" clId="Web-{4E746BDB-7835-4CD8-93F7-CC541EA68013}" dt="2021-08-30T12:17:55.344" v="14" actId="20577"/>
          <ac:spMkLst>
            <pc:docMk/>
            <pc:sldMk cId="128016303" sldId="276"/>
            <ac:spMk id="4" creationId="{D88B5EA9-95C9-4D48-8207-0F30D7A3575F}"/>
          </ac:spMkLst>
        </pc:spChg>
      </pc:sldChg>
    </pc:docChg>
  </pc:docChgLst>
  <pc:docChgLst>
    <pc:chgData clId="Web-{DB5E8144-729B-49F1-B600-9A1DDE290E8E}"/>
    <pc:docChg chg="modSld">
      <pc:chgData name="" userId="" providerId="" clId="Web-{DB5E8144-729B-49F1-B600-9A1DDE290E8E}" dt="2021-09-04T09:17:59.986" v="0"/>
      <pc:docMkLst>
        <pc:docMk/>
      </pc:docMkLst>
      <pc:sldChg chg="addSp modSp">
        <pc:chgData name="" userId="" providerId="" clId="Web-{DB5E8144-729B-49F1-B600-9A1DDE290E8E}" dt="2021-09-04T09:17:59.986" v="0"/>
        <pc:sldMkLst>
          <pc:docMk/>
          <pc:sldMk cId="496150530" sldId="260"/>
        </pc:sldMkLst>
        <pc:graphicFrameChg chg="add mod">
          <ac:chgData name="" userId="" providerId="" clId="Web-{DB5E8144-729B-49F1-B600-9A1DDE290E8E}" dt="2021-09-04T09:17:59.986" v="0"/>
          <ac:graphicFrameMkLst>
            <pc:docMk/>
            <pc:sldMk cId="496150530" sldId="260"/>
            <ac:graphicFrameMk id="4" creationId="{7E24E0E3-2728-408E-A2DB-ECE2C1F6E792}"/>
          </ac:graphicFrameMkLst>
        </pc:graphicFrameChg>
      </pc:sldChg>
    </pc:docChg>
  </pc:docChgLst>
  <pc:docChgLst>
    <pc:chgData name="Valerie van den Berg" userId="b7f64057-db8e-423a-b2b5-100c21bc0b3b" providerId="ADAL" clId="{9F3946D2-A8EF-44D7-BA25-726ECB696BFF}"/>
    <pc:docChg chg="undo custSel modSld">
      <pc:chgData name="Valerie van den Berg" userId="b7f64057-db8e-423a-b2b5-100c21bc0b3b" providerId="ADAL" clId="{9F3946D2-A8EF-44D7-BA25-726ECB696BFF}" dt="2021-09-04T09:27:20.812" v="643" actId="20577"/>
      <pc:docMkLst>
        <pc:docMk/>
      </pc:docMkLst>
      <pc:sldChg chg="addSp delSp modSp mod">
        <pc:chgData name="Valerie van den Berg" userId="b7f64057-db8e-423a-b2b5-100c21bc0b3b" providerId="ADAL" clId="{9F3946D2-A8EF-44D7-BA25-726ECB696BFF}" dt="2021-09-04T09:27:20.812" v="643" actId="20577"/>
        <pc:sldMkLst>
          <pc:docMk/>
          <pc:sldMk cId="496150530" sldId="260"/>
        </pc:sldMkLst>
        <pc:spChg chg="mod">
          <ac:chgData name="Valerie van den Berg" userId="b7f64057-db8e-423a-b2b5-100c21bc0b3b" providerId="ADAL" clId="{9F3946D2-A8EF-44D7-BA25-726ECB696BFF}" dt="2021-09-04T09:26:34.954" v="620" actId="1076"/>
          <ac:spMkLst>
            <pc:docMk/>
            <pc:sldMk cId="496150530" sldId="260"/>
            <ac:spMk id="2" creationId="{CE89699B-12C7-4C20-AA97-A0E263853E94}"/>
          </ac:spMkLst>
        </pc:spChg>
        <pc:graphicFrameChg chg="add del mod modGraphic">
          <ac:chgData name="Valerie van den Berg" userId="b7f64057-db8e-423a-b2b5-100c21bc0b3b" providerId="ADAL" clId="{9F3946D2-A8EF-44D7-BA25-726ECB696BFF}" dt="2021-09-04T09:27:20.812" v="643" actId="20577"/>
          <ac:graphicFrameMkLst>
            <pc:docMk/>
            <pc:sldMk cId="496150530" sldId="260"/>
            <ac:graphicFrameMk id="4" creationId="{7E24E0E3-2728-408E-A2DB-ECE2C1F6E792}"/>
          </ac:graphicFrameMkLst>
        </pc:graphicFrameChg>
      </pc:sldChg>
      <pc:sldChg chg="modSp mod">
        <pc:chgData name="Valerie van den Berg" userId="b7f64057-db8e-423a-b2b5-100c21bc0b3b" providerId="ADAL" clId="{9F3946D2-A8EF-44D7-BA25-726ECB696BFF}" dt="2021-07-13T12:10:30.976" v="233" actId="113"/>
        <pc:sldMkLst>
          <pc:docMk/>
          <pc:sldMk cId="2670620971" sldId="264"/>
        </pc:sldMkLst>
        <pc:spChg chg="mod">
          <ac:chgData name="Valerie van den Berg" userId="b7f64057-db8e-423a-b2b5-100c21bc0b3b" providerId="ADAL" clId="{9F3946D2-A8EF-44D7-BA25-726ECB696BFF}" dt="2021-07-13T12:10:30.976" v="233" actId="113"/>
          <ac:spMkLst>
            <pc:docMk/>
            <pc:sldMk cId="2670620971" sldId="264"/>
            <ac:spMk id="4" creationId="{772D6035-B49B-408B-8B5A-566B638E8D5C}"/>
          </ac:spMkLst>
        </pc:spChg>
      </pc:sldChg>
      <pc:sldChg chg="modSp mod">
        <pc:chgData name="Valerie van den Berg" userId="b7f64057-db8e-423a-b2b5-100c21bc0b3b" providerId="ADAL" clId="{9F3946D2-A8EF-44D7-BA25-726ECB696BFF}" dt="2021-07-13T12:10:22.514" v="231" actId="113"/>
        <pc:sldMkLst>
          <pc:docMk/>
          <pc:sldMk cId="4232082839" sldId="265"/>
        </pc:sldMkLst>
        <pc:spChg chg="mod">
          <ac:chgData name="Valerie van den Berg" userId="b7f64057-db8e-423a-b2b5-100c21bc0b3b" providerId="ADAL" clId="{9F3946D2-A8EF-44D7-BA25-726ECB696BFF}" dt="2021-07-13T12:10:22.514" v="231" actId="113"/>
          <ac:spMkLst>
            <pc:docMk/>
            <pc:sldMk cId="4232082839" sldId="265"/>
            <ac:spMk id="4" creationId="{2995538F-12B7-48D2-B30E-2484697B3744}"/>
          </ac:spMkLst>
        </pc:spChg>
      </pc:sldChg>
      <pc:sldChg chg="modSp mod">
        <pc:chgData name="Valerie van den Berg" userId="b7f64057-db8e-423a-b2b5-100c21bc0b3b" providerId="ADAL" clId="{9F3946D2-A8EF-44D7-BA25-726ECB696BFF}" dt="2021-07-13T12:10:26.375" v="232" actId="113"/>
        <pc:sldMkLst>
          <pc:docMk/>
          <pc:sldMk cId="4267723840" sldId="266"/>
        </pc:sldMkLst>
        <pc:spChg chg="mod">
          <ac:chgData name="Valerie van den Berg" userId="b7f64057-db8e-423a-b2b5-100c21bc0b3b" providerId="ADAL" clId="{9F3946D2-A8EF-44D7-BA25-726ECB696BFF}" dt="2021-07-13T12:10:26.375" v="232" actId="113"/>
          <ac:spMkLst>
            <pc:docMk/>
            <pc:sldMk cId="4267723840" sldId="266"/>
            <ac:spMk id="4" creationId="{27FEE8FA-F921-4B18-8951-F8D186CEDAB4}"/>
          </ac:spMkLst>
        </pc:spChg>
      </pc:sldChg>
      <pc:sldChg chg="modSp mod">
        <pc:chgData name="Valerie van den Berg" userId="b7f64057-db8e-423a-b2b5-100c21bc0b3b" providerId="ADAL" clId="{9F3946D2-A8EF-44D7-BA25-726ECB696BFF}" dt="2021-07-08T09:41:36.967" v="6" actId="255"/>
        <pc:sldMkLst>
          <pc:docMk/>
          <pc:sldMk cId="1801157278" sldId="268"/>
        </pc:sldMkLst>
        <pc:spChg chg="mod">
          <ac:chgData name="Valerie van den Berg" userId="b7f64057-db8e-423a-b2b5-100c21bc0b3b" providerId="ADAL" clId="{9F3946D2-A8EF-44D7-BA25-726ECB696BFF}" dt="2021-07-08T09:41:36.967" v="6" actId="255"/>
          <ac:spMkLst>
            <pc:docMk/>
            <pc:sldMk cId="1801157278" sldId="268"/>
            <ac:spMk id="4" creationId="{95921C1E-6649-4E77-B4BE-62EAE37DD83F}"/>
          </ac:spMkLst>
        </pc:spChg>
      </pc:sldChg>
      <pc:sldChg chg="addSp delSp modSp mod">
        <pc:chgData name="Valerie van den Berg" userId="b7f64057-db8e-423a-b2b5-100c21bc0b3b" providerId="ADAL" clId="{9F3946D2-A8EF-44D7-BA25-726ECB696BFF}" dt="2021-07-08T09:41:26.303" v="5" actId="1076"/>
        <pc:sldMkLst>
          <pc:docMk/>
          <pc:sldMk cId="1808714071" sldId="269"/>
        </pc:sldMkLst>
        <pc:spChg chg="mod">
          <ac:chgData name="Valerie van den Berg" userId="b7f64057-db8e-423a-b2b5-100c21bc0b3b" providerId="ADAL" clId="{9F3946D2-A8EF-44D7-BA25-726ECB696BFF}" dt="2021-07-08T09:41:26.303" v="5" actId="1076"/>
          <ac:spMkLst>
            <pc:docMk/>
            <pc:sldMk cId="1808714071" sldId="269"/>
            <ac:spMk id="3" creationId="{7AA166AF-E0DB-448B-BD04-DB309A7909C9}"/>
          </ac:spMkLst>
        </pc:spChg>
        <pc:spChg chg="add del">
          <ac:chgData name="Valerie van den Berg" userId="b7f64057-db8e-423a-b2b5-100c21bc0b3b" providerId="ADAL" clId="{9F3946D2-A8EF-44D7-BA25-726ECB696BFF}" dt="2021-07-08T09:41:10.683" v="3" actId="21"/>
          <ac:spMkLst>
            <pc:docMk/>
            <pc:sldMk cId="1808714071" sldId="269"/>
            <ac:spMk id="5" creationId="{0914D1D4-A7F3-4F94-9C6B-0E06CCD916E1}"/>
          </ac:spMkLst>
        </pc:spChg>
      </pc:sldChg>
      <pc:sldChg chg="addSp modSp mod setBg setClrOvrMap">
        <pc:chgData name="Valerie van den Berg" userId="b7f64057-db8e-423a-b2b5-100c21bc0b3b" providerId="ADAL" clId="{9F3946D2-A8EF-44D7-BA25-726ECB696BFF}" dt="2021-07-15T14:09:00.834" v="462" actId="20577"/>
        <pc:sldMkLst>
          <pc:docMk/>
          <pc:sldMk cId="217285023" sldId="271"/>
        </pc:sldMkLst>
        <pc:spChg chg="mod ord">
          <ac:chgData name="Valerie van den Berg" userId="b7f64057-db8e-423a-b2b5-100c21bc0b3b" providerId="ADAL" clId="{9F3946D2-A8EF-44D7-BA25-726ECB696BFF}" dt="2021-07-13T14:16:59.218" v="327" actId="26606"/>
          <ac:spMkLst>
            <pc:docMk/>
            <pc:sldMk cId="217285023" sldId="271"/>
            <ac:spMk id="2" creationId="{CE89699B-12C7-4C20-AA97-A0E263853E94}"/>
          </ac:spMkLst>
        </pc:spChg>
        <pc:spChg chg="mod">
          <ac:chgData name="Valerie van den Berg" userId="b7f64057-db8e-423a-b2b5-100c21bc0b3b" providerId="ADAL" clId="{9F3946D2-A8EF-44D7-BA25-726ECB696BFF}" dt="2021-07-15T14:08:46.970" v="457" actId="20577"/>
          <ac:spMkLst>
            <pc:docMk/>
            <pc:sldMk cId="217285023" sldId="271"/>
            <ac:spMk id="3" creationId="{7AA166AF-E0DB-448B-BD04-DB309A7909C9}"/>
          </ac:spMkLst>
        </pc:spChg>
        <pc:spChg chg="add mod">
          <ac:chgData name="Valerie van den Berg" userId="b7f64057-db8e-423a-b2b5-100c21bc0b3b" providerId="ADAL" clId="{9F3946D2-A8EF-44D7-BA25-726ECB696BFF}" dt="2021-07-15T14:09:00.834" v="462" actId="20577"/>
          <ac:spMkLst>
            <pc:docMk/>
            <pc:sldMk cId="217285023" sldId="271"/>
            <ac:spMk id="5" creationId="{9A1334C8-97AB-4B48-A925-4638FA859B56}"/>
          </ac:spMkLst>
        </pc:spChg>
        <pc:spChg chg="add mod">
          <ac:chgData name="Valerie van den Berg" userId="b7f64057-db8e-423a-b2b5-100c21bc0b3b" providerId="ADAL" clId="{9F3946D2-A8EF-44D7-BA25-726ECB696BFF}" dt="2021-07-13T14:18:31.298" v="352" actId="255"/>
          <ac:spMkLst>
            <pc:docMk/>
            <pc:sldMk cId="217285023" sldId="271"/>
            <ac:spMk id="7" creationId="{4113D332-55E6-448D-A1DB-403B16308830}"/>
          </ac:spMkLst>
        </pc:spChg>
      </pc:sldChg>
      <pc:sldChg chg="addSp delSp modSp mod setBg">
        <pc:chgData name="Valerie van den Berg" userId="b7f64057-db8e-423a-b2b5-100c21bc0b3b" providerId="ADAL" clId="{9F3946D2-A8EF-44D7-BA25-726ECB696BFF}" dt="2021-07-14T07:18:00.575" v="364" actId="27636"/>
        <pc:sldMkLst>
          <pc:docMk/>
          <pc:sldMk cId="3979740236" sldId="272"/>
        </pc:sldMkLst>
        <pc:spChg chg="mod">
          <ac:chgData name="Valerie van den Berg" userId="b7f64057-db8e-423a-b2b5-100c21bc0b3b" providerId="ADAL" clId="{9F3946D2-A8EF-44D7-BA25-726ECB696BFF}" dt="2021-07-13T14:19:11.549" v="360" actId="26606"/>
          <ac:spMkLst>
            <pc:docMk/>
            <pc:sldMk cId="3979740236" sldId="272"/>
            <ac:spMk id="2" creationId="{CE89699B-12C7-4C20-AA97-A0E263853E94}"/>
          </ac:spMkLst>
        </pc:spChg>
        <pc:spChg chg="mod ord">
          <ac:chgData name="Valerie van den Berg" userId="b7f64057-db8e-423a-b2b5-100c21bc0b3b" providerId="ADAL" clId="{9F3946D2-A8EF-44D7-BA25-726ECB696BFF}" dt="2021-07-13T14:19:11.549" v="360" actId="26606"/>
          <ac:spMkLst>
            <pc:docMk/>
            <pc:sldMk cId="3979740236" sldId="272"/>
            <ac:spMk id="3" creationId="{7AA166AF-E0DB-448B-BD04-DB309A7909C9}"/>
          </ac:spMkLst>
        </pc:spChg>
        <pc:spChg chg="add mod">
          <ac:chgData name="Valerie van den Berg" userId="b7f64057-db8e-423a-b2b5-100c21bc0b3b" providerId="ADAL" clId="{9F3946D2-A8EF-44D7-BA25-726ECB696BFF}" dt="2021-07-14T07:18:00.575" v="364" actId="27636"/>
          <ac:spMkLst>
            <pc:docMk/>
            <pc:sldMk cId="3979740236" sldId="272"/>
            <ac:spMk id="5" creationId="{A39ADD07-8010-4800-8E56-F016737073DD}"/>
          </ac:spMkLst>
        </pc:spChg>
        <pc:spChg chg="add del">
          <ac:chgData name="Valerie van den Berg" userId="b7f64057-db8e-423a-b2b5-100c21bc0b3b" providerId="ADAL" clId="{9F3946D2-A8EF-44D7-BA25-726ECB696BFF}" dt="2021-07-12T13:02:14.710" v="64" actId="26606"/>
          <ac:spMkLst>
            <pc:docMk/>
            <pc:sldMk cId="3979740236" sldId="272"/>
            <ac:spMk id="11" creationId="{7F57BEA8-497D-4AA8-8A18-BDCD696B25FE}"/>
          </ac:spMkLst>
        </pc:spChg>
        <pc:spChg chg="add del">
          <ac:chgData name="Valerie van den Berg" userId="b7f64057-db8e-423a-b2b5-100c21bc0b3b" providerId="ADAL" clId="{9F3946D2-A8EF-44D7-BA25-726ECB696BFF}" dt="2021-07-13T14:19:11.549" v="360" actId="26606"/>
          <ac:spMkLst>
            <pc:docMk/>
            <pc:sldMk cId="3979740236" sldId="272"/>
            <ac:spMk id="20" creationId="{31FCDB8A-D986-4857-B933-484A758B357D}"/>
          </ac:spMkLst>
        </pc:spChg>
        <pc:spChg chg="add del">
          <ac:chgData name="Valerie van den Berg" userId="b7f64057-db8e-423a-b2b5-100c21bc0b3b" providerId="ADAL" clId="{9F3946D2-A8EF-44D7-BA25-726ECB696BFF}" dt="2021-07-13T14:19:11.549" v="360" actId="26606"/>
          <ac:spMkLst>
            <pc:docMk/>
            <pc:sldMk cId="3979740236" sldId="272"/>
            <ac:spMk id="22" creationId="{43421B4C-AA27-4F32-AA73-DA587F2729B0}"/>
          </ac:spMkLst>
        </pc:spChg>
        <pc:spChg chg="add del">
          <ac:chgData name="Valerie van den Berg" userId="b7f64057-db8e-423a-b2b5-100c21bc0b3b" providerId="ADAL" clId="{9F3946D2-A8EF-44D7-BA25-726ECB696BFF}" dt="2021-07-13T14:19:11.534" v="359" actId="26606"/>
          <ac:spMkLst>
            <pc:docMk/>
            <pc:sldMk cId="3979740236" sldId="272"/>
            <ac:spMk id="27" creationId="{5A0118C5-4F8D-4CF4-BADD-53FEACC6C42A}"/>
          </ac:spMkLst>
        </pc:spChg>
        <pc:spChg chg="add del">
          <ac:chgData name="Valerie van den Berg" userId="b7f64057-db8e-423a-b2b5-100c21bc0b3b" providerId="ADAL" clId="{9F3946D2-A8EF-44D7-BA25-726ECB696BFF}" dt="2021-07-13T14:19:11.534" v="359" actId="26606"/>
          <ac:spMkLst>
            <pc:docMk/>
            <pc:sldMk cId="3979740236" sldId="272"/>
            <ac:spMk id="48" creationId="{EC11F68A-CC71-4196-BBF3-20CDCD75D4E6}"/>
          </ac:spMkLst>
        </pc:spChg>
        <pc:spChg chg="add del">
          <ac:chgData name="Valerie van den Berg" userId="b7f64057-db8e-423a-b2b5-100c21bc0b3b" providerId="ADAL" clId="{9F3946D2-A8EF-44D7-BA25-726ECB696BFF}" dt="2021-07-13T14:19:11.534" v="359" actId="26606"/>
          <ac:spMkLst>
            <pc:docMk/>
            <pc:sldMk cId="3979740236" sldId="272"/>
            <ac:spMk id="50" creationId="{085F9950-F10E-4E64-962B-F70345789875}"/>
          </ac:spMkLst>
        </pc:spChg>
        <pc:spChg chg="add">
          <ac:chgData name="Valerie van den Berg" userId="b7f64057-db8e-423a-b2b5-100c21bc0b3b" providerId="ADAL" clId="{9F3946D2-A8EF-44D7-BA25-726ECB696BFF}" dt="2021-07-13T14:19:11.549" v="360" actId="26606"/>
          <ac:spMkLst>
            <pc:docMk/>
            <pc:sldMk cId="3979740236" sldId="272"/>
            <ac:spMk id="52" creationId="{5A0118C5-4F8D-4CF4-BADD-53FEACC6C42A}"/>
          </ac:spMkLst>
        </pc:spChg>
        <pc:spChg chg="add">
          <ac:chgData name="Valerie van den Berg" userId="b7f64057-db8e-423a-b2b5-100c21bc0b3b" providerId="ADAL" clId="{9F3946D2-A8EF-44D7-BA25-726ECB696BFF}" dt="2021-07-13T14:19:11.549" v="360" actId="26606"/>
          <ac:spMkLst>
            <pc:docMk/>
            <pc:sldMk cId="3979740236" sldId="272"/>
            <ac:spMk id="53" creationId="{F98F79A4-A6C7-4101-B1E9-27E05CB7CFA0}"/>
          </ac:spMkLst>
        </pc:spChg>
        <pc:spChg chg="add">
          <ac:chgData name="Valerie van den Berg" userId="b7f64057-db8e-423a-b2b5-100c21bc0b3b" providerId="ADAL" clId="{9F3946D2-A8EF-44D7-BA25-726ECB696BFF}" dt="2021-07-13T14:19:11.549" v="360" actId="26606"/>
          <ac:spMkLst>
            <pc:docMk/>
            <pc:sldMk cId="3979740236" sldId="272"/>
            <ac:spMk id="54" creationId="{31CE7A08-2184-4B99-ABC0-B40CD1D3F281}"/>
          </ac:spMkLst>
        </pc:spChg>
        <pc:spChg chg="add">
          <ac:chgData name="Valerie van den Berg" userId="b7f64057-db8e-423a-b2b5-100c21bc0b3b" providerId="ADAL" clId="{9F3946D2-A8EF-44D7-BA25-726ECB696BFF}" dt="2021-07-13T14:19:11.549" v="360" actId="26606"/>
          <ac:spMkLst>
            <pc:docMk/>
            <pc:sldMk cId="3979740236" sldId="272"/>
            <ac:spMk id="55" creationId="{79AFCB35-9C04-4524-A0B1-57FF6865D013}"/>
          </ac:spMkLst>
        </pc:spChg>
        <pc:spChg chg="add">
          <ac:chgData name="Valerie van den Berg" userId="b7f64057-db8e-423a-b2b5-100c21bc0b3b" providerId="ADAL" clId="{9F3946D2-A8EF-44D7-BA25-726ECB696BFF}" dt="2021-07-13T14:19:11.549" v="360" actId="26606"/>
          <ac:spMkLst>
            <pc:docMk/>
            <pc:sldMk cId="3979740236" sldId="272"/>
            <ac:spMk id="56" creationId="{D11AD2AD-0BA0-4DD3-8EEA-84686A0E718C}"/>
          </ac:spMkLst>
        </pc:spChg>
        <pc:spChg chg="add">
          <ac:chgData name="Valerie van den Berg" userId="b7f64057-db8e-423a-b2b5-100c21bc0b3b" providerId="ADAL" clId="{9F3946D2-A8EF-44D7-BA25-726ECB696BFF}" dt="2021-07-13T14:19:11.549" v="360" actId="26606"/>
          <ac:spMkLst>
            <pc:docMk/>
            <pc:sldMk cId="3979740236" sldId="272"/>
            <ac:spMk id="57" creationId="{9E5C5460-229E-46C8-A712-CC317985420F}"/>
          </ac:spMkLst>
        </pc:spChg>
        <pc:spChg chg="add">
          <ac:chgData name="Valerie van den Berg" userId="b7f64057-db8e-423a-b2b5-100c21bc0b3b" providerId="ADAL" clId="{9F3946D2-A8EF-44D7-BA25-726ECB696BFF}" dt="2021-07-13T14:19:11.549" v="360" actId="26606"/>
          <ac:spMkLst>
            <pc:docMk/>
            <pc:sldMk cId="3979740236" sldId="272"/>
            <ac:spMk id="58" creationId="{2552FC29-9118-466F-940E-80C84EFDF07B}"/>
          </ac:spMkLst>
        </pc:spChg>
        <pc:grpChg chg="add del">
          <ac:chgData name="Valerie van den Berg" userId="b7f64057-db8e-423a-b2b5-100c21bc0b3b" providerId="ADAL" clId="{9F3946D2-A8EF-44D7-BA25-726ECB696BFF}" dt="2021-07-13T14:19:11.534" v="359" actId="26606"/>
          <ac:grpSpMkLst>
            <pc:docMk/>
            <pc:sldMk cId="3979740236" sldId="272"/>
            <ac:grpSpMk id="29" creationId="{1E8369D0-2C3B-4E27-AC6C-A246AC28CDA1}"/>
          </ac:grpSpMkLst>
        </pc:grpChg>
        <pc:grpChg chg="add del">
          <ac:chgData name="Valerie van den Berg" userId="b7f64057-db8e-423a-b2b5-100c21bc0b3b" providerId="ADAL" clId="{9F3946D2-A8EF-44D7-BA25-726ECB696BFF}" dt="2021-07-13T14:19:11.534" v="359" actId="26606"/>
          <ac:grpSpMkLst>
            <pc:docMk/>
            <pc:sldMk cId="3979740236" sldId="272"/>
            <ac:grpSpMk id="33" creationId="{C6F74901-2A71-43C3-837C-27CCD6B6D636}"/>
          </ac:grpSpMkLst>
        </pc:grpChg>
        <pc:grpChg chg="add">
          <ac:chgData name="Valerie van den Berg" userId="b7f64057-db8e-423a-b2b5-100c21bc0b3b" providerId="ADAL" clId="{9F3946D2-A8EF-44D7-BA25-726ECB696BFF}" dt="2021-07-13T14:19:11.549" v="360" actId="26606"/>
          <ac:grpSpMkLst>
            <pc:docMk/>
            <pc:sldMk cId="3979740236" sldId="272"/>
            <ac:grpSpMk id="59" creationId="{0C156BF8-7FF7-440F-BE2B-417DFFE8BFA5}"/>
          </ac:grpSpMkLst>
        </pc:grpChg>
        <pc:graphicFrameChg chg="add del mod modGraphic">
          <ac:chgData name="Valerie van den Berg" userId="b7f64057-db8e-423a-b2b5-100c21bc0b3b" providerId="ADAL" clId="{9F3946D2-A8EF-44D7-BA25-726ECB696BFF}" dt="2021-07-12T13:05:34.119" v="71" actId="21"/>
          <ac:graphicFrameMkLst>
            <pc:docMk/>
            <pc:sldMk cId="3979740236" sldId="272"/>
            <ac:graphicFrameMk id="4" creationId="{8CD91841-151D-4024-9E7E-F46FD7E984D7}"/>
          </ac:graphicFrameMkLst>
        </pc:graphicFrameChg>
        <pc:cxnChg chg="add del">
          <ac:chgData name="Valerie van den Berg" userId="b7f64057-db8e-423a-b2b5-100c21bc0b3b" providerId="ADAL" clId="{9F3946D2-A8EF-44D7-BA25-726ECB696BFF}" dt="2021-07-12T13:02:14.710" v="64" actId="26606"/>
          <ac:cxnSpMkLst>
            <pc:docMk/>
            <pc:sldMk cId="3979740236" sldId="272"/>
            <ac:cxnSpMk id="9" creationId="{D2E961F1-4A28-4A5F-BBD4-6E400E5E6C75}"/>
          </ac:cxnSpMkLst>
        </pc:cxnChg>
        <pc:cxnChg chg="add del">
          <ac:chgData name="Valerie van den Berg" userId="b7f64057-db8e-423a-b2b5-100c21bc0b3b" providerId="ADAL" clId="{9F3946D2-A8EF-44D7-BA25-726ECB696BFF}" dt="2021-07-12T13:02:14.710" v="64" actId="26606"/>
          <ac:cxnSpMkLst>
            <pc:docMk/>
            <pc:sldMk cId="3979740236" sldId="272"/>
            <ac:cxnSpMk id="13" creationId="{A82415D3-DDE5-4D63-8CB3-23A5EC581B27}"/>
          </ac:cxnSpMkLst>
        </pc:cxnChg>
        <pc:cxnChg chg="add del">
          <ac:chgData name="Valerie van den Berg" userId="b7f64057-db8e-423a-b2b5-100c21bc0b3b" providerId="ADAL" clId="{9F3946D2-A8EF-44D7-BA25-726ECB696BFF}" dt="2021-07-12T13:02:14.710" v="64" actId="26606"/>
          <ac:cxnSpMkLst>
            <pc:docMk/>
            <pc:sldMk cId="3979740236" sldId="272"/>
            <ac:cxnSpMk id="15" creationId="{AD7193FB-6AE6-4B3B-8F89-56B55DD63B4D}"/>
          </ac:cxnSpMkLst>
        </pc:cxnChg>
      </pc:sldChg>
      <pc:sldChg chg="addSp delSp modSp mod setBg setClrOvrMap">
        <pc:chgData name="Valerie van den Berg" userId="b7f64057-db8e-423a-b2b5-100c21bc0b3b" providerId="ADAL" clId="{9F3946D2-A8EF-44D7-BA25-726ECB696BFF}" dt="2021-07-13T14:18:55.836" v="356" actId="26606"/>
        <pc:sldMkLst>
          <pc:docMk/>
          <pc:sldMk cId="3908311837" sldId="273"/>
        </pc:sldMkLst>
        <pc:spChg chg="mod">
          <ac:chgData name="Valerie van den Berg" userId="b7f64057-db8e-423a-b2b5-100c21bc0b3b" providerId="ADAL" clId="{9F3946D2-A8EF-44D7-BA25-726ECB696BFF}" dt="2021-07-13T14:18:55.836" v="356" actId="26606"/>
          <ac:spMkLst>
            <pc:docMk/>
            <pc:sldMk cId="3908311837" sldId="273"/>
            <ac:spMk id="2" creationId="{CE89699B-12C7-4C20-AA97-A0E263853E94}"/>
          </ac:spMkLst>
        </pc:spChg>
        <pc:spChg chg="del mod">
          <ac:chgData name="Valerie van den Berg" userId="b7f64057-db8e-423a-b2b5-100c21bc0b3b" providerId="ADAL" clId="{9F3946D2-A8EF-44D7-BA25-726ECB696BFF}" dt="2021-07-13T14:18:55.836" v="356" actId="26606"/>
          <ac:spMkLst>
            <pc:docMk/>
            <pc:sldMk cId="3908311837" sldId="273"/>
            <ac:spMk id="3" creationId="{7AA166AF-E0DB-448B-BD04-DB309A7909C9}"/>
          </ac:spMkLst>
        </pc:spChg>
        <pc:spChg chg="add del">
          <ac:chgData name="Valerie van den Berg" userId="b7f64057-db8e-423a-b2b5-100c21bc0b3b" providerId="ADAL" clId="{9F3946D2-A8EF-44D7-BA25-726ECB696BFF}" dt="2021-07-12T13:02:03.189" v="62" actId="26606"/>
          <ac:spMkLst>
            <pc:docMk/>
            <pc:sldMk cId="3908311837" sldId="273"/>
            <ac:spMk id="8" creationId="{DFF2AC85-FAA0-4844-813F-83C04D7382E2}"/>
          </ac:spMkLst>
        </pc:spChg>
        <pc:spChg chg="add del">
          <ac:chgData name="Valerie van den Berg" userId="b7f64057-db8e-423a-b2b5-100c21bc0b3b" providerId="ADAL" clId="{9F3946D2-A8EF-44D7-BA25-726ECB696BFF}" dt="2021-07-12T13:02:03.189" v="62" actId="26606"/>
          <ac:spMkLst>
            <pc:docMk/>
            <pc:sldMk cId="3908311837" sldId="273"/>
            <ac:spMk id="10" creationId="{89CC0F1E-BAA2-47B1-8F83-7ECB9FD9E009}"/>
          </ac:spMkLst>
        </pc:spChg>
        <pc:spChg chg="add del">
          <ac:chgData name="Valerie van den Berg" userId="b7f64057-db8e-423a-b2b5-100c21bc0b3b" providerId="ADAL" clId="{9F3946D2-A8EF-44D7-BA25-726ECB696BFF}" dt="2021-07-13T14:18:55.836" v="356" actId="26606"/>
          <ac:spMkLst>
            <pc:docMk/>
            <pc:sldMk cId="3908311837" sldId="273"/>
            <ac:spMk id="15" creationId="{179F7551-E956-43CB-8F36-268A5DA443BE}"/>
          </ac:spMkLst>
        </pc:spChg>
        <pc:spChg chg="add del">
          <ac:chgData name="Valerie van den Berg" userId="b7f64057-db8e-423a-b2b5-100c21bc0b3b" providerId="ADAL" clId="{9F3946D2-A8EF-44D7-BA25-726ECB696BFF}" dt="2021-07-13T14:18:55.836" v="356" actId="26606"/>
          <ac:spMkLst>
            <pc:docMk/>
            <pc:sldMk cId="3908311837" sldId="273"/>
            <ac:spMk id="17" creationId="{80677D43-DB57-4254-BD60-C0C10917DBC4}"/>
          </ac:spMkLst>
        </pc:spChg>
        <pc:spChg chg="add del">
          <ac:chgData name="Valerie van den Berg" userId="b7f64057-db8e-423a-b2b5-100c21bc0b3b" providerId="ADAL" clId="{9F3946D2-A8EF-44D7-BA25-726ECB696BFF}" dt="2021-07-13T14:18:55.836" v="356" actId="26606"/>
          <ac:spMkLst>
            <pc:docMk/>
            <pc:sldMk cId="3908311837" sldId="273"/>
            <ac:spMk id="19" creationId="{DF0924E5-8F0D-47CB-B59E-155AFCF8C3CB}"/>
          </ac:spMkLst>
        </pc:spChg>
        <pc:spChg chg="add del">
          <ac:chgData name="Valerie van den Berg" userId="b7f64057-db8e-423a-b2b5-100c21bc0b3b" providerId="ADAL" clId="{9F3946D2-A8EF-44D7-BA25-726ECB696BFF}" dt="2021-07-13T14:18:55.820" v="355" actId="26606"/>
          <ac:spMkLst>
            <pc:docMk/>
            <pc:sldMk cId="3908311837" sldId="273"/>
            <ac:spMk id="24" creationId="{A7AE9375-4664-4DB2-922D-2782A6E439AC}"/>
          </ac:spMkLst>
        </pc:spChg>
        <pc:spChg chg="add del">
          <ac:chgData name="Valerie van den Berg" userId="b7f64057-db8e-423a-b2b5-100c21bc0b3b" providerId="ADAL" clId="{9F3946D2-A8EF-44D7-BA25-726ECB696BFF}" dt="2021-07-13T14:18:55.820" v="355" actId="26606"/>
          <ac:spMkLst>
            <pc:docMk/>
            <pc:sldMk cId="3908311837" sldId="273"/>
            <ac:spMk id="26" creationId="{C2C57604-0CFD-4023-B9BD-107166A25317}"/>
          </ac:spMkLst>
        </pc:spChg>
        <pc:spChg chg="add">
          <ac:chgData name="Valerie van den Berg" userId="b7f64057-db8e-423a-b2b5-100c21bc0b3b" providerId="ADAL" clId="{9F3946D2-A8EF-44D7-BA25-726ECB696BFF}" dt="2021-07-13T14:18:55.836" v="356" actId="26606"/>
          <ac:spMkLst>
            <pc:docMk/>
            <pc:sldMk cId="3908311837" sldId="273"/>
            <ac:spMk id="29" creationId="{C5E6CFF1-2F42-4E10-9A97-F116F46F53FE}"/>
          </ac:spMkLst>
        </pc:spChg>
        <pc:graphicFrameChg chg="add">
          <ac:chgData name="Valerie van den Berg" userId="b7f64057-db8e-423a-b2b5-100c21bc0b3b" providerId="ADAL" clId="{9F3946D2-A8EF-44D7-BA25-726ECB696BFF}" dt="2021-07-13T14:18:55.836" v="356" actId="26606"/>
          <ac:graphicFrameMkLst>
            <pc:docMk/>
            <pc:sldMk cId="3908311837" sldId="273"/>
            <ac:graphicFrameMk id="21" creationId="{9A1071AC-6481-48B3-9D1D-08BDD98B521B}"/>
          </ac:graphicFrameMkLst>
        </pc:graphicFrameChg>
        <pc:picChg chg="add">
          <ac:chgData name="Valerie van den Berg" userId="b7f64057-db8e-423a-b2b5-100c21bc0b3b" providerId="ADAL" clId="{9F3946D2-A8EF-44D7-BA25-726ECB696BFF}" dt="2021-07-13T14:18:55.836" v="356" actId="26606"/>
          <ac:picMkLst>
            <pc:docMk/>
            <pc:sldMk cId="3908311837" sldId="273"/>
            <ac:picMk id="22" creationId="{642B421C-1ABE-4CFD-984A-D595A408952F}"/>
          </ac:picMkLst>
        </pc:picChg>
        <pc:cxnChg chg="add">
          <ac:chgData name="Valerie van den Berg" userId="b7f64057-db8e-423a-b2b5-100c21bc0b3b" providerId="ADAL" clId="{9F3946D2-A8EF-44D7-BA25-726ECB696BFF}" dt="2021-07-13T14:18:55.836" v="356" actId="26606"/>
          <ac:cxnSpMkLst>
            <pc:docMk/>
            <pc:sldMk cId="3908311837" sldId="273"/>
            <ac:cxnSpMk id="28" creationId="{67182200-4859-4C8D-BCBB-55B245C28BA3}"/>
          </ac:cxnSpMkLst>
        </pc:cxnChg>
      </pc:sldChg>
      <pc:sldChg chg="addSp delSp modSp mod setBg setClrOvrMap">
        <pc:chgData name="Valerie van den Berg" userId="b7f64057-db8e-423a-b2b5-100c21bc0b3b" providerId="ADAL" clId="{9F3946D2-A8EF-44D7-BA25-726ECB696BFF}" dt="2021-07-13T14:18:42.458" v="353" actId="26606"/>
        <pc:sldMkLst>
          <pc:docMk/>
          <pc:sldMk cId="698677505" sldId="274"/>
        </pc:sldMkLst>
        <pc:spChg chg="mod">
          <ac:chgData name="Valerie van den Berg" userId="b7f64057-db8e-423a-b2b5-100c21bc0b3b" providerId="ADAL" clId="{9F3946D2-A8EF-44D7-BA25-726ECB696BFF}" dt="2021-07-13T14:18:42.458" v="353" actId="26606"/>
          <ac:spMkLst>
            <pc:docMk/>
            <pc:sldMk cId="698677505" sldId="274"/>
            <ac:spMk id="2" creationId="{CE89699B-12C7-4C20-AA97-A0E263853E94}"/>
          </ac:spMkLst>
        </pc:spChg>
        <pc:spChg chg="mod ord">
          <ac:chgData name="Valerie van den Berg" userId="b7f64057-db8e-423a-b2b5-100c21bc0b3b" providerId="ADAL" clId="{9F3946D2-A8EF-44D7-BA25-726ECB696BFF}" dt="2021-07-12T12:58:37.610" v="16" actId="26606"/>
          <ac:spMkLst>
            <pc:docMk/>
            <pc:sldMk cId="698677505" sldId="274"/>
            <ac:spMk id="3" creationId="{7AA166AF-E0DB-448B-BD04-DB309A7909C9}"/>
          </ac:spMkLst>
        </pc:spChg>
        <pc:spChg chg="add mod">
          <ac:chgData name="Valerie van den Berg" userId="b7f64057-db8e-423a-b2b5-100c21bc0b3b" providerId="ADAL" clId="{9F3946D2-A8EF-44D7-BA25-726ECB696BFF}" dt="2021-07-13T14:18:42.458" v="353" actId="26606"/>
          <ac:spMkLst>
            <pc:docMk/>
            <pc:sldMk cId="698677505" sldId="274"/>
            <ac:spMk id="5" creationId="{20CC5A2A-1A85-496E-88FE-1C6B24867979}"/>
          </ac:spMkLst>
        </pc:spChg>
        <pc:spChg chg="add del">
          <ac:chgData name="Valerie van den Berg" userId="b7f64057-db8e-423a-b2b5-100c21bc0b3b" providerId="ADAL" clId="{9F3946D2-A8EF-44D7-BA25-726ECB696BFF}" dt="2021-07-12T12:58:37.579" v="15" actId="26606"/>
          <ac:spMkLst>
            <pc:docMk/>
            <pc:sldMk cId="698677505" sldId="274"/>
            <ac:spMk id="10" creationId="{AD21898E-86C0-4C8A-A76C-DF33E844C87A}"/>
          </ac:spMkLst>
        </pc:spChg>
        <pc:spChg chg="add del">
          <ac:chgData name="Valerie van den Berg" userId="b7f64057-db8e-423a-b2b5-100c21bc0b3b" providerId="ADAL" clId="{9F3946D2-A8EF-44D7-BA25-726ECB696BFF}" dt="2021-07-12T12:58:37.579" v="15" actId="26606"/>
          <ac:spMkLst>
            <pc:docMk/>
            <pc:sldMk cId="698677505" sldId="274"/>
            <ac:spMk id="12" creationId="{5C8F04BD-D093-45D0-B54C-50FDB308B4EE}"/>
          </ac:spMkLst>
        </pc:spChg>
        <pc:spChg chg="add del">
          <ac:chgData name="Valerie van den Berg" userId="b7f64057-db8e-423a-b2b5-100c21bc0b3b" providerId="ADAL" clId="{9F3946D2-A8EF-44D7-BA25-726ECB696BFF}" dt="2021-07-12T13:02:09.198" v="63" actId="26606"/>
          <ac:spMkLst>
            <pc:docMk/>
            <pc:sldMk cId="698677505" sldId="274"/>
            <ac:spMk id="14" creationId="{DFF2AC85-FAA0-4844-813F-83C04D7382E2}"/>
          </ac:spMkLst>
        </pc:spChg>
        <pc:spChg chg="add del">
          <ac:chgData name="Valerie van den Berg" userId="b7f64057-db8e-423a-b2b5-100c21bc0b3b" providerId="ADAL" clId="{9F3946D2-A8EF-44D7-BA25-726ECB696BFF}" dt="2021-07-12T13:02:09.198" v="63" actId="26606"/>
          <ac:spMkLst>
            <pc:docMk/>
            <pc:sldMk cId="698677505" sldId="274"/>
            <ac:spMk id="15" creationId="{89CC0F1E-BAA2-47B1-8F83-7ECB9FD9E009}"/>
          </ac:spMkLst>
        </pc:spChg>
        <pc:spChg chg="add del">
          <ac:chgData name="Valerie van den Berg" userId="b7f64057-db8e-423a-b2b5-100c21bc0b3b" providerId="ADAL" clId="{9F3946D2-A8EF-44D7-BA25-726ECB696BFF}" dt="2021-07-13T14:18:42.458" v="353" actId="26606"/>
          <ac:spMkLst>
            <pc:docMk/>
            <pc:sldMk cId="698677505" sldId="274"/>
            <ac:spMk id="20" creationId="{179F7551-E956-43CB-8F36-268A5DA443BE}"/>
          </ac:spMkLst>
        </pc:spChg>
        <pc:spChg chg="add del">
          <ac:chgData name="Valerie van den Berg" userId="b7f64057-db8e-423a-b2b5-100c21bc0b3b" providerId="ADAL" clId="{9F3946D2-A8EF-44D7-BA25-726ECB696BFF}" dt="2021-07-13T14:18:42.458" v="353" actId="26606"/>
          <ac:spMkLst>
            <pc:docMk/>
            <pc:sldMk cId="698677505" sldId="274"/>
            <ac:spMk id="22" creationId="{80677D43-DB57-4254-BD60-C0C10917DBC4}"/>
          </ac:spMkLst>
        </pc:spChg>
        <pc:spChg chg="add del">
          <ac:chgData name="Valerie van den Berg" userId="b7f64057-db8e-423a-b2b5-100c21bc0b3b" providerId="ADAL" clId="{9F3946D2-A8EF-44D7-BA25-726ECB696BFF}" dt="2021-07-13T14:18:42.458" v="353" actId="26606"/>
          <ac:spMkLst>
            <pc:docMk/>
            <pc:sldMk cId="698677505" sldId="274"/>
            <ac:spMk id="24" creationId="{DF0924E5-8F0D-47CB-B59E-155AFCF8C3CB}"/>
          </ac:spMkLst>
        </pc:spChg>
        <pc:spChg chg="add">
          <ac:chgData name="Valerie van den Berg" userId="b7f64057-db8e-423a-b2b5-100c21bc0b3b" providerId="ADAL" clId="{9F3946D2-A8EF-44D7-BA25-726ECB696BFF}" dt="2021-07-13T14:18:42.458" v="353" actId="26606"/>
          <ac:spMkLst>
            <pc:docMk/>
            <pc:sldMk cId="698677505" sldId="274"/>
            <ac:spMk id="29" creationId="{E8A8EAB8-D2FF-444D-B34B-7D32F106AD0E}"/>
          </ac:spMkLst>
        </pc:spChg>
        <pc:cxnChg chg="add">
          <ac:chgData name="Valerie van den Berg" userId="b7f64057-db8e-423a-b2b5-100c21bc0b3b" providerId="ADAL" clId="{9F3946D2-A8EF-44D7-BA25-726ECB696BFF}" dt="2021-07-13T14:18:42.458" v="353" actId="26606"/>
          <ac:cxnSpMkLst>
            <pc:docMk/>
            <pc:sldMk cId="698677505" sldId="274"/>
            <ac:cxnSpMk id="31" creationId="{067633D1-6EE6-4118-B9F0-B363477BEE7A}"/>
          </ac:cxnSpMkLst>
        </pc:cxnChg>
        <pc:cxnChg chg="add">
          <ac:chgData name="Valerie van den Berg" userId="b7f64057-db8e-423a-b2b5-100c21bc0b3b" providerId="ADAL" clId="{9F3946D2-A8EF-44D7-BA25-726ECB696BFF}" dt="2021-07-13T14:18:42.458" v="353" actId="26606"/>
          <ac:cxnSpMkLst>
            <pc:docMk/>
            <pc:sldMk cId="698677505" sldId="274"/>
            <ac:cxnSpMk id="33" creationId="{4AD7FFC6-42A9-49CB-B5E9-B3F6B038331B}"/>
          </ac:cxnSpMkLst>
        </pc:cxnChg>
      </pc:sldChg>
      <pc:sldChg chg="addSp delSp modSp mod setBg">
        <pc:chgData name="Valerie van den Berg" userId="b7f64057-db8e-423a-b2b5-100c21bc0b3b" providerId="ADAL" clId="{9F3946D2-A8EF-44D7-BA25-726ECB696BFF}" dt="2021-08-23T10:53:28.193" v="482" actId="20577"/>
        <pc:sldMkLst>
          <pc:docMk/>
          <pc:sldMk cId="1475069208" sldId="275"/>
        </pc:sldMkLst>
        <pc:spChg chg="mod">
          <ac:chgData name="Valerie van den Berg" userId="b7f64057-db8e-423a-b2b5-100c21bc0b3b" providerId="ADAL" clId="{9F3946D2-A8EF-44D7-BA25-726ECB696BFF}" dt="2021-07-13T14:19:01.253" v="357" actId="26606"/>
          <ac:spMkLst>
            <pc:docMk/>
            <pc:sldMk cId="1475069208" sldId="275"/>
            <ac:spMk id="2" creationId="{CE89699B-12C7-4C20-AA97-A0E263853E94}"/>
          </ac:spMkLst>
        </pc:spChg>
        <pc:spChg chg="mod ord">
          <ac:chgData name="Valerie van den Berg" userId="b7f64057-db8e-423a-b2b5-100c21bc0b3b" providerId="ADAL" clId="{9F3946D2-A8EF-44D7-BA25-726ECB696BFF}" dt="2021-07-12T13:01:11.936" v="44" actId="26606"/>
          <ac:spMkLst>
            <pc:docMk/>
            <pc:sldMk cId="1475069208" sldId="275"/>
            <ac:spMk id="3" creationId="{7AA166AF-E0DB-448B-BD04-DB309A7909C9}"/>
          </ac:spMkLst>
        </pc:spChg>
        <pc:spChg chg="add mod">
          <ac:chgData name="Valerie van den Berg" userId="b7f64057-db8e-423a-b2b5-100c21bc0b3b" providerId="ADAL" clId="{9F3946D2-A8EF-44D7-BA25-726ECB696BFF}" dt="2021-08-23T10:53:28.193" v="482" actId="20577"/>
          <ac:spMkLst>
            <pc:docMk/>
            <pc:sldMk cId="1475069208" sldId="275"/>
            <ac:spMk id="5" creationId="{5C0602C0-B41F-485C-8396-90FF76AFD4DC}"/>
          </ac:spMkLst>
        </pc:spChg>
        <pc:spChg chg="add del">
          <ac:chgData name="Valerie van den Berg" userId="b7f64057-db8e-423a-b2b5-100c21bc0b3b" providerId="ADAL" clId="{9F3946D2-A8EF-44D7-BA25-726ECB696BFF}" dt="2021-07-13T14:19:01.253" v="357" actId="26606"/>
          <ac:spMkLst>
            <pc:docMk/>
            <pc:sldMk cId="1475069208" sldId="275"/>
            <ac:spMk id="10" creationId="{179F7551-E956-43CB-8F36-268A5DA443BE}"/>
          </ac:spMkLst>
        </pc:spChg>
        <pc:spChg chg="add del">
          <ac:chgData name="Valerie van den Berg" userId="b7f64057-db8e-423a-b2b5-100c21bc0b3b" providerId="ADAL" clId="{9F3946D2-A8EF-44D7-BA25-726ECB696BFF}" dt="2021-07-13T14:19:01.253" v="357" actId="26606"/>
          <ac:spMkLst>
            <pc:docMk/>
            <pc:sldMk cId="1475069208" sldId="275"/>
            <ac:spMk id="12" creationId="{80677D43-DB57-4254-BD60-C0C10917DBC4}"/>
          </ac:spMkLst>
        </pc:spChg>
        <pc:spChg chg="add del">
          <ac:chgData name="Valerie van den Berg" userId="b7f64057-db8e-423a-b2b5-100c21bc0b3b" providerId="ADAL" clId="{9F3946D2-A8EF-44D7-BA25-726ECB696BFF}" dt="2021-07-13T14:19:01.253" v="357" actId="26606"/>
          <ac:spMkLst>
            <pc:docMk/>
            <pc:sldMk cId="1475069208" sldId="275"/>
            <ac:spMk id="14" creationId="{DF0924E5-8F0D-47CB-B59E-155AFCF8C3CB}"/>
          </ac:spMkLst>
        </pc:spChg>
        <pc:spChg chg="add">
          <ac:chgData name="Valerie van den Berg" userId="b7f64057-db8e-423a-b2b5-100c21bc0b3b" providerId="ADAL" clId="{9F3946D2-A8EF-44D7-BA25-726ECB696BFF}" dt="2021-07-13T14:19:01.253" v="357" actId="26606"/>
          <ac:spMkLst>
            <pc:docMk/>
            <pc:sldMk cId="1475069208" sldId="275"/>
            <ac:spMk id="19" creationId="{5A0118C5-4F8D-4CF4-BADD-53FEACC6C42A}"/>
          </ac:spMkLst>
        </pc:spChg>
        <pc:spChg chg="add">
          <ac:chgData name="Valerie van den Berg" userId="b7f64057-db8e-423a-b2b5-100c21bc0b3b" providerId="ADAL" clId="{9F3946D2-A8EF-44D7-BA25-726ECB696BFF}" dt="2021-07-13T14:19:01.253" v="357" actId="26606"/>
          <ac:spMkLst>
            <pc:docMk/>
            <pc:sldMk cId="1475069208" sldId="275"/>
            <ac:spMk id="21" creationId="{A99050EE-26AF-4253-BD50-F0FCD965A8F6}"/>
          </ac:spMkLst>
        </pc:spChg>
        <pc:spChg chg="add">
          <ac:chgData name="Valerie van den Berg" userId="b7f64057-db8e-423a-b2b5-100c21bc0b3b" providerId="ADAL" clId="{9F3946D2-A8EF-44D7-BA25-726ECB696BFF}" dt="2021-07-13T14:19:01.253" v="357" actId="26606"/>
          <ac:spMkLst>
            <pc:docMk/>
            <pc:sldMk cId="1475069208" sldId="275"/>
            <ac:spMk id="27" creationId="{D0C78466-EB6E-45A0-99A6-A00789ACD90A}"/>
          </ac:spMkLst>
        </pc:spChg>
        <pc:spChg chg="add">
          <ac:chgData name="Valerie van den Berg" userId="b7f64057-db8e-423a-b2b5-100c21bc0b3b" providerId="ADAL" clId="{9F3946D2-A8EF-44D7-BA25-726ECB696BFF}" dt="2021-07-13T14:19:01.253" v="357" actId="26606"/>
          <ac:spMkLst>
            <pc:docMk/>
            <pc:sldMk cId="1475069208" sldId="275"/>
            <ac:spMk id="29" creationId="{E99F76E4-5DFD-4DBE-B042-66FBCD1182C9}"/>
          </ac:spMkLst>
        </pc:spChg>
        <pc:grpChg chg="add">
          <ac:chgData name="Valerie van den Berg" userId="b7f64057-db8e-423a-b2b5-100c21bc0b3b" providerId="ADAL" clId="{9F3946D2-A8EF-44D7-BA25-726ECB696BFF}" dt="2021-07-13T14:19:01.253" v="357" actId="26606"/>
          <ac:grpSpMkLst>
            <pc:docMk/>
            <pc:sldMk cId="1475069208" sldId="275"/>
            <ac:grpSpMk id="23" creationId="{00E015F5-1A99-4E40-BC3D-7707802996B5}"/>
          </ac:grpSpMkLst>
        </pc:grpChg>
        <pc:grpChg chg="add">
          <ac:chgData name="Valerie van den Berg" userId="b7f64057-db8e-423a-b2b5-100c21bc0b3b" providerId="ADAL" clId="{9F3946D2-A8EF-44D7-BA25-726ECB696BFF}" dt="2021-07-13T14:19:01.253" v="357" actId="26606"/>
          <ac:grpSpMkLst>
            <pc:docMk/>
            <pc:sldMk cId="1475069208" sldId="275"/>
            <ac:grpSpMk id="31" creationId="{5468B3A9-705E-43C3-A742-0619B0D8F2EE}"/>
          </ac:grpSpMkLst>
        </pc:grpChg>
        <pc:grpChg chg="add">
          <ac:chgData name="Valerie van den Berg" userId="b7f64057-db8e-423a-b2b5-100c21bc0b3b" providerId="ADAL" clId="{9F3946D2-A8EF-44D7-BA25-726ECB696BFF}" dt="2021-07-13T14:19:01.253" v="357" actId="26606"/>
          <ac:grpSpMkLst>
            <pc:docMk/>
            <pc:sldMk cId="1475069208" sldId="275"/>
            <ac:grpSpMk id="202" creationId="{773717CC-ECEE-4ABF-BA61-C59F46801775}"/>
          </ac:grpSpMkLst>
        </pc:grpChg>
      </pc:sldChg>
      <pc:sldChg chg="modSp mod">
        <pc:chgData name="Valerie van den Berg" userId="b7f64057-db8e-423a-b2b5-100c21bc0b3b" providerId="ADAL" clId="{9F3946D2-A8EF-44D7-BA25-726ECB696BFF}" dt="2021-07-14T12:33:08.239" v="430" actId="5793"/>
        <pc:sldMkLst>
          <pc:docMk/>
          <pc:sldMk cId="128016303" sldId="276"/>
        </pc:sldMkLst>
        <pc:spChg chg="mod">
          <ac:chgData name="Valerie van den Berg" userId="b7f64057-db8e-423a-b2b5-100c21bc0b3b" providerId="ADAL" clId="{9F3946D2-A8EF-44D7-BA25-726ECB696BFF}" dt="2021-07-14T12:33:08.239" v="430" actId="5793"/>
          <ac:spMkLst>
            <pc:docMk/>
            <pc:sldMk cId="128016303" sldId="276"/>
            <ac:spMk id="4" creationId="{D88B5EA9-95C9-4D48-8207-0F30D7A3575F}"/>
          </ac:spMkLst>
        </pc:spChg>
      </pc:sldChg>
    </pc:docChg>
  </pc:docChgLst>
  <pc:docChgLst>
    <pc:chgData name="Valerie van den Berg" userId="S::v.vandenberg@helicon.nl::b7f64057-db8e-423a-b2b5-100c21bc0b3b" providerId="AD" clId="Web-{C9E37F19-D4A2-441F-91AA-FE5E8165D51A}"/>
    <pc:docChg chg="modSld">
      <pc:chgData name="Valerie van den Berg" userId="S::v.vandenberg@helicon.nl::b7f64057-db8e-423a-b2b5-100c21bc0b3b" providerId="AD" clId="Web-{C9E37F19-D4A2-441F-91AA-FE5E8165D51A}" dt="2021-09-04T09:05:31.164" v="31" actId="20577"/>
      <pc:docMkLst>
        <pc:docMk/>
      </pc:docMkLst>
      <pc:sldChg chg="addSp modSp">
        <pc:chgData name="Valerie van den Berg" userId="S::v.vandenberg@helicon.nl::b7f64057-db8e-423a-b2b5-100c21bc0b3b" providerId="AD" clId="Web-{C9E37F19-D4A2-441F-91AA-FE5E8165D51A}" dt="2021-09-04T09:05:31.164" v="31" actId="20577"/>
        <pc:sldMkLst>
          <pc:docMk/>
          <pc:sldMk cId="3385217034" sldId="261"/>
        </pc:sldMkLst>
        <pc:spChg chg="mod">
          <ac:chgData name="Valerie van den Berg" userId="S::v.vandenberg@helicon.nl::b7f64057-db8e-423a-b2b5-100c21bc0b3b" providerId="AD" clId="Web-{C9E37F19-D4A2-441F-91AA-FE5E8165D51A}" dt="2021-09-04T09:05:01.022" v="5" actId="20577"/>
          <ac:spMkLst>
            <pc:docMk/>
            <pc:sldMk cId="3385217034" sldId="261"/>
            <ac:spMk id="2" creationId="{CE89699B-12C7-4C20-AA97-A0E263853E94}"/>
          </ac:spMkLst>
        </pc:spChg>
        <pc:spChg chg="add mod">
          <ac:chgData name="Valerie van den Berg" userId="S::v.vandenberg@helicon.nl::b7f64057-db8e-423a-b2b5-100c21bc0b3b" providerId="AD" clId="Web-{C9E37F19-D4A2-441F-91AA-FE5E8165D51A}" dt="2021-09-04T09:05:31.164" v="31" actId="20577"/>
          <ac:spMkLst>
            <pc:docMk/>
            <pc:sldMk cId="3385217034" sldId="261"/>
            <ac:spMk id="3" creationId="{F980CFD4-1242-454D-A320-F178B3756CA6}"/>
          </ac:spMkLst>
        </pc:spChg>
      </pc:sldChg>
    </pc:docChg>
  </pc:docChgLst>
  <pc:docChgLst>
    <pc:chgData name="Pascalle Cup" userId="acdf420d-3d1b-463e-9173-44ff0cd1b36a" providerId="ADAL" clId="{A7156954-D577-43D2-A09C-89191920A902}"/>
    <pc:docChg chg="custSel addSld delSld modSld">
      <pc:chgData name="Pascalle Cup" userId="acdf420d-3d1b-463e-9173-44ff0cd1b36a" providerId="ADAL" clId="{A7156954-D577-43D2-A09C-89191920A902}" dt="2021-07-15T12:31:14.062" v="74" actId="403"/>
      <pc:docMkLst>
        <pc:docMk/>
      </pc:docMkLst>
      <pc:sldChg chg="addSp modSp mod">
        <pc:chgData name="Pascalle Cup" userId="acdf420d-3d1b-463e-9173-44ff0cd1b36a" providerId="ADAL" clId="{A7156954-D577-43D2-A09C-89191920A902}" dt="2021-07-13T11:39:26.591" v="66" actId="20577"/>
        <pc:sldMkLst>
          <pc:docMk/>
          <pc:sldMk cId="2670620971" sldId="264"/>
        </pc:sldMkLst>
        <pc:spChg chg="add mod">
          <ac:chgData name="Pascalle Cup" userId="acdf420d-3d1b-463e-9173-44ff0cd1b36a" providerId="ADAL" clId="{A7156954-D577-43D2-A09C-89191920A902}" dt="2021-07-13T11:39:26.591" v="66" actId="20577"/>
          <ac:spMkLst>
            <pc:docMk/>
            <pc:sldMk cId="2670620971" sldId="264"/>
            <ac:spMk id="4" creationId="{772D6035-B49B-408B-8B5A-566B638E8D5C}"/>
          </ac:spMkLst>
        </pc:spChg>
      </pc:sldChg>
      <pc:sldChg chg="addSp modSp mod">
        <pc:chgData name="Pascalle Cup" userId="acdf420d-3d1b-463e-9173-44ff0cd1b36a" providerId="ADAL" clId="{A7156954-D577-43D2-A09C-89191920A902}" dt="2021-07-13T11:37:52.931" v="18" actId="113"/>
        <pc:sldMkLst>
          <pc:docMk/>
          <pc:sldMk cId="4232082839" sldId="265"/>
        </pc:sldMkLst>
        <pc:spChg chg="add mod">
          <ac:chgData name="Pascalle Cup" userId="acdf420d-3d1b-463e-9173-44ff0cd1b36a" providerId="ADAL" clId="{A7156954-D577-43D2-A09C-89191920A902}" dt="2021-07-13T11:37:52.931" v="18" actId="113"/>
          <ac:spMkLst>
            <pc:docMk/>
            <pc:sldMk cId="4232082839" sldId="265"/>
            <ac:spMk id="4" creationId="{2995538F-12B7-48D2-B30E-2484697B3744}"/>
          </ac:spMkLst>
        </pc:spChg>
      </pc:sldChg>
      <pc:sldChg chg="addSp modSp mod">
        <pc:chgData name="Pascalle Cup" userId="acdf420d-3d1b-463e-9173-44ff0cd1b36a" providerId="ADAL" clId="{A7156954-D577-43D2-A09C-89191920A902}" dt="2021-07-13T11:38:23.234" v="26" actId="403"/>
        <pc:sldMkLst>
          <pc:docMk/>
          <pc:sldMk cId="4267723840" sldId="266"/>
        </pc:sldMkLst>
        <pc:spChg chg="add mod">
          <ac:chgData name="Pascalle Cup" userId="acdf420d-3d1b-463e-9173-44ff0cd1b36a" providerId="ADAL" clId="{A7156954-D577-43D2-A09C-89191920A902}" dt="2021-07-13T11:38:23.234" v="26" actId="403"/>
          <ac:spMkLst>
            <pc:docMk/>
            <pc:sldMk cId="4267723840" sldId="266"/>
            <ac:spMk id="4" creationId="{27FEE8FA-F921-4B18-8951-F8D186CEDAB4}"/>
          </ac:spMkLst>
        </pc:spChg>
      </pc:sldChg>
      <pc:sldChg chg="addSp delSp modSp mod">
        <pc:chgData name="Pascalle Cup" userId="acdf420d-3d1b-463e-9173-44ff0cd1b36a" providerId="ADAL" clId="{A7156954-D577-43D2-A09C-89191920A902}" dt="2021-07-15T12:31:14.062" v="74" actId="403"/>
        <pc:sldMkLst>
          <pc:docMk/>
          <pc:sldMk cId="3050124314" sldId="267"/>
        </pc:sldMkLst>
        <pc:spChg chg="add del">
          <ac:chgData name="Pascalle Cup" userId="acdf420d-3d1b-463e-9173-44ff0cd1b36a" providerId="ADAL" clId="{A7156954-D577-43D2-A09C-89191920A902}" dt="2021-07-15T12:30:52.300" v="69" actId="478"/>
          <ac:spMkLst>
            <pc:docMk/>
            <pc:sldMk cId="3050124314" sldId="267"/>
            <ac:spMk id="4" creationId="{654789C9-3633-4B08-AE02-D4532C3BF364}"/>
          </ac:spMkLst>
        </pc:spChg>
        <pc:spChg chg="add mod">
          <ac:chgData name="Pascalle Cup" userId="acdf420d-3d1b-463e-9173-44ff0cd1b36a" providerId="ADAL" clId="{A7156954-D577-43D2-A09C-89191920A902}" dt="2021-07-15T12:31:14.062" v="74" actId="403"/>
          <ac:spMkLst>
            <pc:docMk/>
            <pc:sldMk cId="3050124314" sldId="267"/>
            <ac:spMk id="6" creationId="{58036694-BD20-41AE-B9AC-E89B0FE26B5D}"/>
          </ac:spMkLst>
        </pc:spChg>
      </pc:sldChg>
      <pc:sldChg chg="modSp add del mod">
        <pc:chgData name="Pascalle Cup" userId="acdf420d-3d1b-463e-9173-44ff0cd1b36a" providerId="ADAL" clId="{A7156954-D577-43D2-A09C-89191920A902}" dt="2021-07-13T11:48:17.538" v="67" actId="47"/>
        <pc:sldMkLst>
          <pc:docMk/>
          <pc:sldMk cId="3634652144" sldId="277"/>
        </pc:sldMkLst>
        <pc:spChg chg="mod">
          <ac:chgData name="Pascalle Cup" userId="acdf420d-3d1b-463e-9173-44ff0cd1b36a" providerId="ADAL" clId="{A7156954-D577-43D2-A09C-89191920A902}" dt="2021-07-13T11:38:59.783" v="63" actId="6549"/>
          <ac:spMkLst>
            <pc:docMk/>
            <pc:sldMk cId="3634652144" sldId="277"/>
            <ac:spMk id="2" creationId="{CE89699B-12C7-4C20-AA97-A0E263853E94}"/>
          </ac:spMkLst>
        </pc:spChg>
      </pc:sldChg>
    </pc:docChg>
  </pc:docChgLst>
  <pc:docChgLst>
    <pc:chgData name="Valerie van den Berg" userId="S::v.vandenberg@helicon.nl::b7f64057-db8e-423a-b2b5-100c21bc0b3b" providerId="AD" clId="Web-{DB5E8144-729B-49F1-B600-9A1DDE290E8E}"/>
    <pc:docChg chg="modSld">
      <pc:chgData name="Valerie van den Berg" userId="S::v.vandenberg@helicon.nl::b7f64057-db8e-423a-b2b5-100c21bc0b3b" providerId="AD" clId="Web-{DB5E8144-729B-49F1-B600-9A1DDE290E8E}" dt="2021-09-04T09:19:12.878" v="51"/>
      <pc:docMkLst>
        <pc:docMk/>
      </pc:docMkLst>
      <pc:sldChg chg="modSp">
        <pc:chgData name="Valerie van den Berg" userId="S::v.vandenberg@helicon.nl::b7f64057-db8e-423a-b2b5-100c21bc0b3b" providerId="AD" clId="Web-{DB5E8144-729B-49F1-B600-9A1DDE290E8E}" dt="2021-09-04T09:19:12.878" v="51"/>
        <pc:sldMkLst>
          <pc:docMk/>
          <pc:sldMk cId="496150530" sldId="260"/>
        </pc:sldMkLst>
        <pc:graphicFrameChg chg="mod modGraphic">
          <ac:chgData name="Valerie van den Berg" userId="S::v.vandenberg@helicon.nl::b7f64057-db8e-423a-b2b5-100c21bc0b3b" providerId="AD" clId="Web-{DB5E8144-729B-49F1-B600-9A1DDE290E8E}" dt="2021-09-04T09:19:12.878" v="51"/>
          <ac:graphicFrameMkLst>
            <pc:docMk/>
            <pc:sldMk cId="496150530" sldId="260"/>
            <ac:graphicFrameMk id="4" creationId="{7E24E0E3-2728-408E-A2DB-ECE2C1F6E792}"/>
          </ac:graphicFrameMkLst>
        </pc:graphicFrameChg>
      </pc:sldChg>
    </pc:docChg>
  </pc:docChgLst>
  <pc:docChgLst>
    <pc:chgData name="Valerie van den Berg" userId="b7f64057-db8e-423a-b2b5-100c21bc0b3b" providerId="ADAL" clId="{2D9D8A71-AD30-4D33-B836-06BDC8F69F2D}"/>
    <pc:docChg chg="undo custSel addSld delSld modSld sldOrd">
      <pc:chgData name="Valerie van den Berg" userId="b7f64057-db8e-423a-b2b5-100c21bc0b3b" providerId="ADAL" clId="{2D9D8A71-AD30-4D33-B836-06BDC8F69F2D}" dt="2021-07-07T14:32:35.682" v="4634" actId="2711"/>
      <pc:docMkLst>
        <pc:docMk/>
      </pc:docMkLst>
      <pc:sldChg chg="modSp mod">
        <pc:chgData name="Valerie van den Berg" userId="b7f64057-db8e-423a-b2b5-100c21bc0b3b" providerId="ADAL" clId="{2D9D8A71-AD30-4D33-B836-06BDC8F69F2D}" dt="2021-07-07T09:38:27.919" v="228" actId="5793"/>
        <pc:sldMkLst>
          <pc:docMk/>
          <pc:sldMk cId="1914404811" sldId="256"/>
        </pc:sldMkLst>
        <pc:spChg chg="mod">
          <ac:chgData name="Valerie van den Berg" userId="b7f64057-db8e-423a-b2b5-100c21bc0b3b" providerId="ADAL" clId="{2D9D8A71-AD30-4D33-B836-06BDC8F69F2D}" dt="2021-07-07T09:34:17.167" v="225" actId="20577"/>
          <ac:spMkLst>
            <pc:docMk/>
            <pc:sldMk cId="1914404811" sldId="256"/>
            <ac:spMk id="4" creationId="{7E256807-68E5-45A0-8DD0-5696A7E4E94A}"/>
          </ac:spMkLst>
        </pc:spChg>
        <pc:spChg chg="mod">
          <ac:chgData name="Valerie van den Berg" userId="b7f64057-db8e-423a-b2b5-100c21bc0b3b" providerId="ADAL" clId="{2D9D8A71-AD30-4D33-B836-06BDC8F69F2D}" dt="2021-07-07T09:33:49.662" v="180" actId="20577"/>
          <ac:spMkLst>
            <pc:docMk/>
            <pc:sldMk cId="1914404811" sldId="256"/>
            <ac:spMk id="5" creationId="{D3700955-4AB3-462E-A398-76CFA58BDAB0}"/>
          </ac:spMkLst>
        </pc:spChg>
        <pc:spChg chg="mod">
          <ac:chgData name="Valerie van den Berg" userId="b7f64057-db8e-423a-b2b5-100c21bc0b3b" providerId="ADAL" clId="{2D9D8A71-AD30-4D33-B836-06BDC8F69F2D}" dt="2021-07-07T09:38:27.919" v="228" actId="5793"/>
          <ac:spMkLst>
            <pc:docMk/>
            <pc:sldMk cId="1914404811" sldId="256"/>
            <ac:spMk id="6" creationId="{81B96BA2-902A-4078-8942-E8A2417A9A29}"/>
          </ac:spMkLst>
        </pc:spChg>
        <pc:spChg chg="mod">
          <ac:chgData name="Valerie van den Berg" userId="b7f64057-db8e-423a-b2b5-100c21bc0b3b" providerId="ADAL" clId="{2D9D8A71-AD30-4D33-B836-06BDC8F69F2D}" dt="2021-07-07T09:31:10.300" v="35" actId="20577"/>
          <ac:spMkLst>
            <pc:docMk/>
            <pc:sldMk cId="1914404811" sldId="256"/>
            <ac:spMk id="10" creationId="{60253159-9685-4938-B8A7-8D90D4ABB2F1}"/>
          </ac:spMkLst>
        </pc:spChg>
      </pc:sldChg>
      <pc:sldChg chg="modSp mod">
        <pc:chgData name="Valerie van den Berg" userId="b7f64057-db8e-423a-b2b5-100c21bc0b3b" providerId="ADAL" clId="{2D9D8A71-AD30-4D33-B836-06BDC8F69F2D}" dt="2021-07-07T12:59:04.145" v="2857" actId="20577"/>
        <pc:sldMkLst>
          <pc:docMk/>
          <pc:sldMk cId="3427332459" sldId="257"/>
        </pc:sldMkLst>
        <pc:spChg chg="mod">
          <ac:chgData name="Valerie van den Berg" userId="b7f64057-db8e-423a-b2b5-100c21bc0b3b" providerId="ADAL" clId="{2D9D8A71-AD30-4D33-B836-06BDC8F69F2D}" dt="2021-07-07T09:41:07.170" v="460" actId="207"/>
          <ac:spMkLst>
            <pc:docMk/>
            <pc:sldMk cId="3427332459" sldId="257"/>
            <ac:spMk id="2" creationId="{CE89699B-12C7-4C20-AA97-A0E263853E94}"/>
          </ac:spMkLst>
        </pc:spChg>
        <pc:spChg chg="mod">
          <ac:chgData name="Valerie van den Berg" userId="b7f64057-db8e-423a-b2b5-100c21bc0b3b" providerId="ADAL" clId="{2D9D8A71-AD30-4D33-B836-06BDC8F69F2D}" dt="2021-07-07T12:59:04.145" v="2857" actId="20577"/>
          <ac:spMkLst>
            <pc:docMk/>
            <pc:sldMk cId="3427332459" sldId="257"/>
            <ac:spMk id="3" creationId="{E429FBF4-CC7E-4763-94FB-BE8054F67467}"/>
          </ac:spMkLst>
        </pc:spChg>
      </pc:sldChg>
      <pc:sldChg chg="modSp add mod">
        <pc:chgData name="Valerie van den Berg" userId="b7f64057-db8e-423a-b2b5-100c21bc0b3b" providerId="ADAL" clId="{2D9D8A71-AD30-4D33-B836-06BDC8F69F2D}" dt="2021-07-07T12:06:16.129" v="1673" actId="5793"/>
        <pc:sldMkLst>
          <pc:docMk/>
          <pc:sldMk cId="3762055250" sldId="258"/>
        </pc:sldMkLst>
        <pc:spChg chg="mod">
          <ac:chgData name="Valerie van den Berg" userId="b7f64057-db8e-423a-b2b5-100c21bc0b3b" providerId="ADAL" clId="{2D9D8A71-AD30-4D33-B836-06BDC8F69F2D}" dt="2021-07-07T09:41:28.948" v="501" actId="207"/>
          <ac:spMkLst>
            <pc:docMk/>
            <pc:sldMk cId="3762055250" sldId="258"/>
            <ac:spMk id="2" creationId="{CE89699B-12C7-4C20-AA97-A0E263853E94}"/>
          </ac:spMkLst>
        </pc:spChg>
        <pc:spChg chg="mod">
          <ac:chgData name="Valerie van den Berg" userId="b7f64057-db8e-423a-b2b5-100c21bc0b3b" providerId="ADAL" clId="{2D9D8A71-AD30-4D33-B836-06BDC8F69F2D}" dt="2021-07-07T12:06:16.129" v="1673" actId="5793"/>
          <ac:spMkLst>
            <pc:docMk/>
            <pc:sldMk cId="3762055250" sldId="258"/>
            <ac:spMk id="3" creationId="{E429FBF4-CC7E-4763-94FB-BE8054F67467}"/>
          </ac:spMkLst>
        </pc:spChg>
      </pc:sldChg>
      <pc:sldChg chg="modSp add mod">
        <pc:chgData name="Valerie van den Berg" userId="b7f64057-db8e-423a-b2b5-100c21bc0b3b" providerId="ADAL" clId="{2D9D8A71-AD30-4D33-B836-06BDC8F69F2D}" dt="2021-07-07T10:00:01.992" v="1537" actId="20577"/>
        <pc:sldMkLst>
          <pc:docMk/>
          <pc:sldMk cId="1898342667" sldId="259"/>
        </pc:sldMkLst>
        <pc:spChg chg="mod">
          <ac:chgData name="Valerie van den Berg" userId="b7f64057-db8e-423a-b2b5-100c21bc0b3b" providerId="ADAL" clId="{2D9D8A71-AD30-4D33-B836-06BDC8F69F2D}" dt="2021-07-07T10:00:01.992" v="1537" actId="20577"/>
          <ac:spMkLst>
            <pc:docMk/>
            <pc:sldMk cId="1898342667" sldId="259"/>
            <ac:spMk id="3" creationId="{E429FBF4-CC7E-4763-94FB-BE8054F67467}"/>
          </ac:spMkLst>
        </pc:spChg>
      </pc:sldChg>
      <pc:sldChg chg="delSp modSp add mod ord">
        <pc:chgData name="Valerie van den Berg" userId="b7f64057-db8e-423a-b2b5-100c21bc0b3b" providerId="ADAL" clId="{2D9D8A71-AD30-4D33-B836-06BDC8F69F2D}" dt="2021-07-07T11:51:33.836" v="1644"/>
        <pc:sldMkLst>
          <pc:docMk/>
          <pc:sldMk cId="496150530" sldId="260"/>
        </pc:sldMkLst>
        <pc:spChg chg="mod">
          <ac:chgData name="Valerie van den Berg" userId="b7f64057-db8e-423a-b2b5-100c21bc0b3b" providerId="ADAL" clId="{2D9D8A71-AD30-4D33-B836-06BDC8F69F2D}" dt="2021-07-07T11:48:00.784" v="1615" actId="20577"/>
          <ac:spMkLst>
            <pc:docMk/>
            <pc:sldMk cId="496150530" sldId="260"/>
            <ac:spMk id="2" creationId="{CE89699B-12C7-4C20-AA97-A0E263853E94}"/>
          </ac:spMkLst>
        </pc:spChg>
        <pc:spChg chg="del">
          <ac:chgData name="Valerie van den Berg" userId="b7f64057-db8e-423a-b2b5-100c21bc0b3b" providerId="ADAL" clId="{2D9D8A71-AD30-4D33-B836-06BDC8F69F2D}" dt="2021-07-07T11:48:04.513" v="1616" actId="21"/>
          <ac:spMkLst>
            <pc:docMk/>
            <pc:sldMk cId="496150530" sldId="260"/>
            <ac:spMk id="3" creationId="{E429FBF4-CC7E-4763-94FB-BE8054F67467}"/>
          </ac:spMkLst>
        </pc:spChg>
      </pc:sldChg>
      <pc:sldChg chg="delSp modSp add del mod">
        <pc:chgData name="Valerie van den Berg" userId="b7f64057-db8e-423a-b2b5-100c21bc0b3b" providerId="ADAL" clId="{2D9D8A71-AD30-4D33-B836-06BDC8F69F2D}" dt="2021-07-07T11:26:31.544" v="1576" actId="2696"/>
        <pc:sldMkLst>
          <pc:docMk/>
          <pc:sldMk cId="2486893658" sldId="260"/>
        </pc:sldMkLst>
        <pc:spChg chg="mod">
          <ac:chgData name="Valerie van den Berg" userId="b7f64057-db8e-423a-b2b5-100c21bc0b3b" providerId="ADAL" clId="{2D9D8A71-AD30-4D33-B836-06BDC8F69F2D}" dt="2021-07-07T11:26:04.102" v="1575" actId="27636"/>
          <ac:spMkLst>
            <pc:docMk/>
            <pc:sldMk cId="2486893658" sldId="260"/>
            <ac:spMk id="2" creationId="{CE89699B-12C7-4C20-AA97-A0E263853E94}"/>
          </ac:spMkLst>
        </pc:spChg>
        <pc:spChg chg="del">
          <ac:chgData name="Valerie van den Berg" userId="b7f64057-db8e-423a-b2b5-100c21bc0b3b" providerId="ADAL" clId="{2D9D8A71-AD30-4D33-B836-06BDC8F69F2D}" dt="2021-07-07T11:25:39.677" v="1572" actId="21"/>
          <ac:spMkLst>
            <pc:docMk/>
            <pc:sldMk cId="2486893658" sldId="260"/>
            <ac:spMk id="3" creationId="{E429FBF4-CC7E-4763-94FB-BE8054F67467}"/>
          </ac:spMkLst>
        </pc:spChg>
      </pc:sldChg>
      <pc:sldChg chg="modSp add mod">
        <pc:chgData name="Valerie van den Berg" userId="b7f64057-db8e-423a-b2b5-100c21bc0b3b" providerId="ADAL" clId="{2D9D8A71-AD30-4D33-B836-06BDC8F69F2D}" dt="2021-07-07T11:51:56.270" v="1672" actId="20577"/>
        <pc:sldMkLst>
          <pc:docMk/>
          <pc:sldMk cId="3385217034" sldId="261"/>
        </pc:sldMkLst>
        <pc:spChg chg="mod">
          <ac:chgData name="Valerie van den Berg" userId="b7f64057-db8e-423a-b2b5-100c21bc0b3b" providerId="ADAL" clId="{2D9D8A71-AD30-4D33-B836-06BDC8F69F2D}" dt="2021-07-07T11:51:56.270" v="1672" actId="20577"/>
          <ac:spMkLst>
            <pc:docMk/>
            <pc:sldMk cId="3385217034" sldId="261"/>
            <ac:spMk id="2" creationId="{CE89699B-12C7-4C20-AA97-A0E263853E94}"/>
          </ac:spMkLst>
        </pc:spChg>
      </pc:sldChg>
      <pc:sldChg chg="addSp delSp modSp add mod">
        <pc:chgData name="Valerie van den Berg" userId="b7f64057-db8e-423a-b2b5-100c21bc0b3b" providerId="ADAL" clId="{2D9D8A71-AD30-4D33-B836-06BDC8F69F2D}" dt="2021-07-07T11:51:17.091" v="1642" actId="20577"/>
        <pc:sldMkLst>
          <pc:docMk/>
          <pc:sldMk cId="625614951" sldId="262"/>
        </pc:sldMkLst>
        <pc:spChg chg="del">
          <ac:chgData name="Valerie van den Berg" userId="b7f64057-db8e-423a-b2b5-100c21bc0b3b" providerId="ADAL" clId="{2D9D8A71-AD30-4D33-B836-06BDC8F69F2D}" dt="2021-07-07T11:49:17.656" v="1619" actId="21"/>
          <ac:spMkLst>
            <pc:docMk/>
            <pc:sldMk cId="625614951" sldId="262"/>
            <ac:spMk id="3" creationId="{E429FBF4-CC7E-4763-94FB-BE8054F67467}"/>
          </ac:spMkLst>
        </pc:spChg>
        <pc:spChg chg="add del mod">
          <ac:chgData name="Valerie van den Berg" userId="b7f64057-db8e-423a-b2b5-100c21bc0b3b" providerId="ADAL" clId="{2D9D8A71-AD30-4D33-B836-06BDC8F69F2D}" dt="2021-07-07T11:49:25.398" v="1621"/>
          <ac:spMkLst>
            <pc:docMk/>
            <pc:sldMk cId="625614951" sldId="262"/>
            <ac:spMk id="4" creationId="{983542E6-0E70-4D16-84C1-2808E8688C07}"/>
          </ac:spMkLst>
        </pc:spChg>
        <pc:spChg chg="add mod">
          <ac:chgData name="Valerie van den Berg" userId="b7f64057-db8e-423a-b2b5-100c21bc0b3b" providerId="ADAL" clId="{2D9D8A71-AD30-4D33-B836-06BDC8F69F2D}" dt="2021-07-07T11:51:17.091" v="1642" actId="20577"/>
          <ac:spMkLst>
            <pc:docMk/>
            <pc:sldMk cId="625614951" sldId="262"/>
            <ac:spMk id="5" creationId="{7EE7C943-DFDD-403A-8C51-F9CA466F6C69}"/>
          </ac:spMkLst>
        </pc:spChg>
      </pc:sldChg>
      <pc:sldChg chg="addSp delSp modSp add mod setBg">
        <pc:chgData name="Valerie van den Berg" userId="b7f64057-db8e-423a-b2b5-100c21bc0b3b" providerId="ADAL" clId="{2D9D8A71-AD30-4D33-B836-06BDC8F69F2D}" dt="2021-07-07T14:31:54.656" v="4628" actId="2711"/>
        <pc:sldMkLst>
          <pc:docMk/>
          <pc:sldMk cId="16508626" sldId="263"/>
        </pc:sldMkLst>
        <pc:spChg chg="mod">
          <ac:chgData name="Valerie van den Berg" userId="b7f64057-db8e-423a-b2b5-100c21bc0b3b" providerId="ADAL" clId="{2D9D8A71-AD30-4D33-B836-06BDC8F69F2D}" dt="2021-07-07T12:20:10.150" v="1736" actId="26606"/>
          <ac:spMkLst>
            <pc:docMk/>
            <pc:sldMk cId="16508626" sldId="263"/>
            <ac:spMk id="2" creationId="{CE89699B-12C7-4C20-AA97-A0E263853E94}"/>
          </ac:spMkLst>
        </pc:spChg>
        <pc:spChg chg="add del">
          <ac:chgData name="Valerie van den Berg" userId="b7f64057-db8e-423a-b2b5-100c21bc0b3b" providerId="ADAL" clId="{2D9D8A71-AD30-4D33-B836-06BDC8F69F2D}" dt="2021-07-07T12:18:47.544" v="1732" actId="478"/>
          <ac:spMkLst>
            <pc:docMk/>
            <pc:sldMk cId="16508626" sldId="263"/>
            <ac:spMk id="3" creationId="{00FE33A2-250E-427D-97FD-67F3D5E2C6E6}"/>
          </ac:spMkLst>
        </pc:spChg>
        <pc:spChg chg="add del mod">
          <ac:chgData name="Valerie van den Berg" userId="b7f64057-db8e-423a-b2b5-100c21bc0b3b" providerId="ADAL" clId="{2D9D8A71-AD30-4D33-B836-06BDC8F69F2D}" dt="2021-07-07T12:18:47.544" v="1732" actId="478"/>
          <ac:spMkLst>
            <pc:docMk/>
            <pc:sldMk cId="16508626" sldId="263"/>
            <ac:spMk id="4" creationId="{5333034C-9165-4A78-A505-FAD59CAEE0DB}"/>
          </ac:spMkLst>
        </pc:spChg>
        <pc:spChg chg="add mod">
          <ac:chgData name="Valerie van den Berg" userId="b7f64057-db8e-423a-b2b5-100c21bc0b3b" providerId="ADAL" clId="{2D9D8A71-AD30-4D33-B836-06BDC8F69F2D}" dt="2021-07-07T14:31:54.656" v="4628" actId="2711"/>
          <ac:spMkLst>
            <pc:docMk/>
            <pc:sldMk cId="16508626" sldId="263"/>
            <ac:spMk id="5" creationId="{64279698-B100-4187-9AF0-82BEB96F3833}"/>
          </ac:spMkLst>
        </pc:spChg>
        <pc:spChg chg="add del">
          <ac:chgData name="Valerie van den Berg" userId="b7f64057-db8e-423a-b2b5-100c21bc0b3b" providerId="ADAL" clId="{2D9D8A71-AD30-4D33-B836-06BDC8F69F2D}" dt="2021-07-07T12:20:10.150" v="1736" actId="26606"/>
          <ac:spMkLst>
            <pc:docMk/>
            <pc:sldMk cId="16508626" sldId="263"/>
            <ac:spMk id="77" creationId="{A4AC5506-6312-4701-8D3C-40187889A947}"/>
          </ac:spMkLst>
        </pc:spChg>
        <pc:picChg chg="add del">
          <ac:chgData name="Valerie van den Berg" userId="b7f64057-db8e-423a-b2b5-100c21bc0b3b" providerId="ADAL" clId="{2D9D8A71-AD30-4D33-B836-06BDC8F69F2D}" dt="2021-07-07T12:18:03.043" v="1729" actId="21"/>
          <ac:picMkLst>
            <pc:docMk/>
            <pc:sldMk cId="16508626" sldId="263"/>
            <ac:picMk id="1026" creationId="{A5265023-CFD5-4628-83BE-885028FA949D}"/>
          </ac:picMkLst>
        </pc:picChg>
        <pc:picChg chg="add mod">
          <ac:chgData name="Valerie van den Berg" userId="b7f64057-db8e-423a-b2b5-100c21bc0b3b" providerId="ADAL" clId="{2D9D8A71-AD30-4D33-B836-06BDC8F69F2D}" dt="2021-07-07T12:36:38.800" v="2043" actId="1076"/>
          <ac:picMkLst>
            <pc:docMk/>
            <pc:sldMk cId="16508626" sldId="263"/>
            <ac:picMk id="1032" creationId="{3D9B33E2-0619-4235-9F16-47D5F1349F03}"/>
          </ac:picMkLst>
        </pc:picChg>
      </pc:sldChg>
      <pc:sldChg chg="delSp modSp add mod">
        <pc:chgData name="Valerie van den Berg" userId="b7f64057-db8e-423a-b2b5-100c21bc0b3b" providerId="ADAL" clId="{2D9D8A71-AD30-4D33-B836-06BDC8F69F2D}" dt="2021-07-07T12:38:00.028" v="2070" actId="20577"/>
        <pc:sldMkLst>
          <pc:docMk/>
          <pc:sldMk cId="2670620971" sldId="264"/>
        </pc:sldMkLst>
        <pc:spChg chg="mod">
          <ac:chgData name="Valerie van den Berg" userId="b7f64057-db8e-423a-b2b5-100c21bc0b3b" providerId="ADAL" clId="{2D9D8A71-AD30-4D33-B836-06BDC8F69F2D}" dt="2021-07-07T12:38:00.028" v="2070" actId="20577"/>
          <ac:spMkLst>
            <pc:docMk/>
            <pc:sldMk cId="2670620971" sldId="264"/>
            <ac:spMk id="2" creationId="{CE89699B-12C7-4C20-AA97-A0E263853E94}"/>
          </ac:spMkLst>
        </pc:spChg>
        <pc:spChg chg="del mod">
          <ac:chgData name="Valerie van den Berg" userId="b7f64057-db8e-423a-b2b5-100c21bc0b3b" providerId="ADAL" clId="{2D9D8A71-AD30-4D33-B836-06BDC8F69F2D}" dt="2021-07-07T12:37:44.355" v="2046" actId="21"/>
          <ac:spMkLst>
            <pc:docMk/>
            <pc:sldMk cId="2670620971" sldId="264"/>
            <ac:spMk id="5" creationId="{64279698-B100-4187-9AF0-82BEB96F3833}"/>
          </ac:spMkLst>
        </pc:spChg>
        <pc:picChg chg="del">
          <ac:chgData name="Valerie van den Berg" userId="b7f64057-db8e-423a-b2b5-100c21bc0b3b" providerId="ADAL" clId="{2D9D8A71-AD30-4D33-B836-06BDC8F69F2D}" dt="2021-07-07T12:37:47.414" v="2047" actId="478"/>
          <ac:picMkLst>
            <pc:docMk/>
            <pc:sldMk cId="2670620971" sldId="264"/>
            <ac:picMk id="1032" creationId="{3D9B33E2-0619-4235-9F16-47D5F1349F03}"/>
          </ac:picMkLst>
        </pc:picChg>
      </pc:sldChg>
      <pc:sldChg chg="modSp add mod">
        <pc:chgData name="Valerie van den Berg" userId="b7f64057-db8e-423a-b2b5-100c21bc0b3b" providerId="ADAL" clId="{2D9D8A71-AD30-4D33-B836-06BDC8F69F2D}" dt="2021-07-07T12:38:15.703" v="2093" actId="20577"/>
        <pc:sldMkLst>
          <pc:docMk/>
          <pc:sldMk cId="4232082839" sldId="265"/>
        </pc:sldMkLst>
        <pc:spChg chg="mod">
          <ac:chgData name="Valerie van den Berg" userId="b7f64057-db8e-423a-b2b5-100c21bc0b3b" providerId="ADAL" clId="{2D9D8A71-AD30-4D33-B836-06BDC8F69F2D}" dt="2021-07-07T12:38:15.703" v="2093" actId="20577"/>
          <ac:spMkLst>
            <pc:docMk/>
            <pc:sldMk cId="4232082839" sldId="265"/>
            <ac:spMk id="2" creationId="{CE89699B-12C7-4C20-AA97-A0E263853E94}"/>
          </ac:spMkLst>
        </pc:spChg>
      </pc:sldChg>
      <pc:sldChg chg="modSp add mod">
        <pc:chgData name="Valerie van den Berg" userId="b7f64057-db8e-423a-b2b5-100c21bc0b3b" providerId="ADAL" clId="{2D9D8A71-AD30-4D33-B836-06BDC8F69F2D}" dt="2021-07-07T12:39:38.987" v="2111" actId="20577"/>
        <pc:sldMkLst>
          <pc:docMk/>
          <pc:sldMk cId="4267723840" sldId="266"/>
        </pc:sldMkLst>
        <pc:spChg chg="mod">
          <ac:chgData name="Valerie van den Berg" userId="b7f64057-db8e-423a-b2b5-100c21bc0b3b" providerId="ADAL" clId="{2D9D8A71-AD30-4D33-B836-06BDC8F69F2D}" dt="2021-07-07T12:39:38.987" v="2111" actId="20577"/>
          <ac:spMkLst>
            <pc:docMk/>
            <pc:sldMk cId="4267723840" sldId="266"/>
            <ac:spMk id="2" creationId="{CE89699B-12C7-4C20-AA97-A0E263853E94}"/>
          </ac:spMkLst>
        </pc:spChg>
      </pc:sldChg>
      <pc:sldChg chg="modSp add mod">
        <pc:chgData name="Valerie van den Berg" userId="b7f64057-db8e-423a-b2b5-100c21bc0b3b" providerId="ADAL" clId="{2D9D8A71-AD30-4D33-B836-06BDC8F69F2D}" dt="2021-07-07T12:39:54.096" v="2129" actId="20577"/>
        <pc:sldMkLst>
          <pc:docMk/>
          <pc:sldMk cId="3050124314" sldId="267"/>
        </pc:sldMkLst>
        <pc:spChg chg="mod">
          <ac:chgData name="Valerie van den Berg" userId="b7f64057-db8e-423a-b2b5-100c21bc0b3b" providerId="ADAL" clId="{2D9D8A71-AD30-4D33-B836-06BDC8F69F2D}" dt="2021-07-07T12:39:54.096" v="2129" actId="20577"/>
          <ac:spMkLst>
            <pc:docMk/>
            <pc:sldMk cId="3050124314" sldId="267"/>
            <ac:spMk id="2" creationId="{CE89699B-12C7-4C20-AA97-A0E263853E94}"/>
          </ac:spMkLst>
        </pc:spChg>
      </pc:sldChg>
      <pc:sldChg chg="addSp modSp add mod">
        <pc:chgData name="Valerie van den Berg" userId="b7f64057-db8e-423a-b2b5-100c21bc0b3b" providerId="ADAL" clId="{2D9D8A71-AD30-4D33-B836-06BDC8F69F2D}" dt="2021-07-07T14:32:35.682" v="4634" actId="2711"/>
        <pc:sldMkLst>
          <pc:docMk/>
          <pc:sldMk cId="1801157278" sldId="268"/>
        </pc:sldMkLst>
        <pc:spChg chg="mod">
          <ac:chgData name="Valerie van den Berg" userId="b7f64057-db8e-423a-b2b5-100c21bc0b3b" providerId="ADAL" clId="{2D9D8A71-AD30-4D33-B836-06BDC8F69F2D}" dt="2021-07-07T12:40:10.522" v="2151" actId="20577"/>
          <ac:spMkLst>
            <pc:docMk/>
            <pc:sldMk cId="1801157278" sldId="268"/>
            <ac:spMk id="2" creationId="{CE89699B-12C7-4C20-AA97-A0E263853E94}"/>
          </ac:spMkLst>
        </pc:spChg>
        <pc:spChg chg="add mod">
          <ac:chgData name="Valerie van den Berg" userId="b7f64057-db8e-423a-b2b5-100c21bc0b3b" providerId="ADAL" clId="{2D9D8A71-AD30-4D33-B836-06BDC8F69F2D}" dt="2021-07-07T14:32:35.682" v="4634" actId="2711"/>
          <ac:spMkLst>
            <pc:docMk/>
            <pc:sldMk cId="1801157278" sldId="268"/>
            <ac:spMk id="4" creationId="{95921C1E-6649-4E77-B4BE-62EAE37DD83F}"/>
          </ac:spMkLst>
        </pc:spChg>
      </pc:sldChg>
      <pc:sldChg chg="addSp modSp add mod">
        <pc:chgData name="Valerie van den Berg" userId="b7f64057-db8e-423a-b2b5-100c21bc0b3b" providerId="ADAL" clId="{2D9D8A71-AD30-4D33-B836-06BDC8F69F2D}" dt="2021-07-07T12:55:42.960" v="2702" actId="14100"/>
        <pc:sldMkLst>
          <pc:docMk/>
          <pc:sldMk cId="1808714071" sldId="269"/>
        </pc:sldMkLst>
        <pc:spChg chg="mod">
          <ac:chgData name="Valerie van den Berg" userId="b7f64057-db8e-423a-b2b5-100c21bc0b3b" providerId="ADAL" clId="{2D9D8A71-AD30-4D33-B836-06BDC8F69F2D}" dt="2021-07-07T12:49:03.590" v="2170"/>
          <ac:spMkLst>
            <pc:docMk/>
            <pc:sldMk cId="1808714071" sldId="269"/>
            <ac:spMk id="2" creationId="{CE89699B-12C7-4C20-AA97-A0E263853E94}"/>
          </ac:spMkLst>
        </pc:spChg>
        <pc:spChg chg="add mod">
          <ac:chgData name="Valerie van den Berg" userId="b7f64057-db8e-423a-b2b5-100c21bc0b3b" providerId="ADAL" clId="{2D9D8A71-AD30-4D33-B836-06BDC8F69F2D}" dt="2021-07-07T12:55:42.960" v="2702" actId="14100"/>
          <ac:spMkLst>
            <pc:docMk/>
            <pc:sldMk cId="1808714071" sldId="269"/>
            <ac:spMk id="3" creationId="{7AA166AF-E0DB-448B-BD04-DB309A7909C9}"/>
          </ac:spMkLst>
        </pc:spChg>
      </pc:sldChg>
      <pc:sldChg chg="addSp modSp add mod">
        <pc:chgData name="Valerie van den Berg" userId="b7f64057-db8e-423a-b2b5-100c21bc0b3b" providerId="ADAL" clId="{2D9D8A71-AD30-4D33-B836-06BDC8F69F2D}" dt="2021-07-07T14:31:46.621" v="4627" actId="2711"/>
        <pc:sldMkLst>
          <pc:docMk/>
          <pc:sldMk cId="551271141" sldId="270"/>
        </pc:sldMkLst>
        <pc:spChg chg="mod">
          <ac:chgData name="Valerie van den Berg" userId="b7f64057-db8e-423a-b2b5-100c21bc0b3b" providerId="ADAL" clId="{2D9D8A71-AD30-4D33-B836-06BDC8F69F2D}" dt="2021-07-07T12:53:26.161" v="2531" actId="20577"/>
          <ac:spMkLst>
            <pc:docMk/>
            <pc:sldMk cId="551271141" sldId="270"/>
            <ac:spMk id="2" creationId="{CE89699B-12C7-4C20-AA97-A0E263853E94}"/>
          </ac:spMkLst>
        </pc:spChg>
        <pc:spChg chg="add mod">
          <ac:chgData name="Valerie van den Berg" userId="b7f64057-db8e-423a-b2b5-100c21bc0b3b" providerId="ADAL" clId="{2D9D8A71-AD30-4D33-B836-06BDC8F69F2D}" dt="2021-07-07T14:31:46.621" v="4627" actId="2711"/>
          <ac:spMkLst>
            <pc:docMk/>
            <pc:sldMk cId="551271141" sldId="270"/>
            <ac:spMk id="3" creationId="{4E10E57C-FE35-4001-B691-CBD7C76FD9C8}"/>
          </ac:spMkLst>
        </pc:spChg>
      </pc:sldChg>
      <pc:sldChg chg="modSp add mod">
        <pc:chgData name="Valerie van den Berg" userId="b7f64057-db8e-423a-b2b5-100c21bc0b3b" providerId="ADAL" clId="{2D9D8A71-AD30-4D33-B836-06BDC8F69F2D}" dt="2021-07-07T12:58:15.606" v="2768" actId="20577"/>
        <pc:sldMkLst>
          <pc:docMk/>
          <pc:sldMk cId="217285023" sldId="271"/>
        </pc:sldMkLst>
        <pc:spChg chg="mod">
          <ac:chgData name="Valerie van den Berg" userId="b7f64057-db8e-423a-b2b5-100c21bc0b3b" providerId="ADAL" clId="{2D9D8A71-AD30-4D33-B836-06BDC8F69F2D}" dt="2021-07-07T12:58:15.606" v="2768" actId="20577"/>
          <ac:spMkLst>
            <pc:docMk/>
            <pc:sldMk cId="217285023" sldId="271"/>
            <ac:spMk id="2" creationId="{CE89699B-12C7-4C20-AA97-A0E263853E94}"/>
          </ac:spMkLst>
        </pc:spChg>
        <pc:spChg chg="mod">
          <ac:chgData name="Valerie van den Berg" userId="b7f64057-db8e-423a-b2b5-100c21bc0b3b" providerId="ADAL" clId="{2D9D8A71-AD30-4D33-B836-06BDC8F69F2D}" dt="2021-07-07T12:56:23.208" v="2746" actId="20577"/>
          <ac:spMkLst>
            <pc:docMk/>
            <pc:sldMk cId="217285023" sldId="271"/>
            <ac:spMk id="3" creationId="{7AA166AF-E0DB-448B-BD04-DB309A7909C9}"/>
          </ac:spMkLst>
        </pc:spChg>
      </pc:sldChg>
      <pc:sldChg chg="modSp add mod">
        <pc:chgData name="Valerie van den Berg" userId="b7f64057-db8e-423a-b2b5-100c21bc0b3b" providerId="ADAL" clId="{2D9D8A71-AD30-4D33-B836-06BDC8F69F2D}" dt="2021-07-07T12:58:26.453" v="2799" actId="20577"/>
        <pc:sldMkLst>
          <pc:docMk/>
          <pc:sldMk cId="3979740236" sldId="272"/>
        </pc:sldMkLst>
        <pc:spChg chg="mod">
          <ac:chgData name="Valerie van den Berg" userId="b7f64057-db8e-423a-b2b5-100c21bc0b3b" providerId="ADAL" clId="{2D9D8A71-AD30-4D33-B836-06BDC8F69F2D}" dt="2021-07-07T12:58:26.453" v="2799" actId="20577"/>
          <ac:spMkLst>
            <pc:docMk/>
            <pc:sldMk cId="3979740236" sldId="272"/>
            <ac:spMk id="2" creationId="{CE89699B-12C7-4C20-AA97-A0E263853E94}"/>
          </ac:spMkLst>
        </pc:spChg>
      </pc:sldChg>
      <pc:sldChg chg="modSp add mod">
        <pc:chgData name="Valerie van den Berg" userId="b7f64057-db8e-423a-b2b5-100c21bc0b3b" providerId="ADAL" clId="{2D9D8A71-AD30-4D33-B836-06BDC8F69F2D}" dt="2021-07-07T14:18:18.171" v="3411" actId="255"/>
        <pc:sldMkLst>
          <pc:docMk/>
          <pc:sldMk cId="3908311837" sldId="273"/>
        </pc:sldMkLst>
        <pc:spChg chg="mod">
          <ac:chgData name="Valerie van den Berg" userId="b7f64057-db8e-423a-b2b5-100c21bc0b3b" providerId="ADAL" clId="{2D9D8A71-AD30-4D33-B836-06BDC8F69F2D}" dt="2021-07-07T12:58:49.100" v="2851" actId="20577"/>
          <ac:spMkLst>
            <pc:docMk/>
            <pc:sldMk cId="3908311837" sldId="273"/>
            <ac:spMk id="2" creationId="{CE89699B-12C7-4C20-AA97-A0E263853E94}"/>
          </ac:spMkLst>
        </pc:spChg>
        <pc:spChg chg="mod">
          <ac:chgData name="Valerie van den Berg" userId="b7f64057-db8e-423a-b2b5-100c21bc0b3b" providerId="ADAL" clId="{2D9D8A71-AD30-4D33-B836-06BDC8F69F2D}" dt="2021-07-07T14:18:18.171" v="3411" actId="255"/>
          <ac:spMkLst>
            <pc:docMk/>
            <pc:sldMk cId="3908311837" sldId="273"/>
            <ac:spMk id="3" creationId="{7AA166AF-E0DB-448B-BD04-DB309A7909C9}"/>
          </ac:spMkLst>
        </pc:spChg>
      </pc:sldChg>
      <pc:sldChg chg="modSp add mod">
        <pc:chgData name="Valerie van den Berg" userId="b7f64057-db8e-423a-b2b5-100c21bc0b3b" providerId="ADAL" clId="{2D9D8A71-AD30-4D33-B836-06BDC8F69F2D}" dt="2021-07-07T12:58:33.310" v="2811" actId="20577"/>
        <pc:sldMkLst>
          <pc:docMk/>
          <pc:sldMk cId="698677505" sldId="274"/>
        </pc:sldMkLst>
        <pc:spChg chg="mod">
          <ac:chgData name="Valerie van den Berg" userId="b7f64057-db8e-423a-b2b5-100c21bc0b3b" providerId="ADAL" clId="{2D9D8A71-AD30-4D33-B836-06BDC8F69F2D}" dt="2021-07-07T12:58:33.310" v="2811" actId="20577"/>
          <ac:spMkLst>
            <pc:docMk/>
            <pc:sldMk cId="698677505" sldId="274"/>
            <ac:spMk id="2" creationId="{CE89699B-12C7-4C20-AA97-A0E263853E94}"/>
          </ac:spMkLst>
        </pc:spChg>
      </pc:sldChg>
      <pc:sldChg chg="modSp add mod">
        <pc:chgData name="Valerie van den Berg" userId="b7f64057-db8e-423a-b2b5-100c21bc0b3b" providerId="ADAL" clId="{2D9D8A71-AD30-4D33-B836-06BDC8F69F2D}" dt="2021-07-07T12:58:39.128" v="2827" actId="20577"/>
        <pc:sldMkLst>
          <pc:docMk/>
          <pc:sldMk cId="1475069208" sldId="275"/>
        </pc:sldMkLst>
        <pc:spChg chg="mod">
          <ac:chgData name="Valerie van den Berg" userId="b7f64057-db8e-423a-b2b5-100c21bc0b3b" providerId="ADAL" clId="{2D9D8A71-AD30-4D33-B836-06BDC8F69F2D}" dt="2021-07-07T12:58:39.128" v="2827" actId="20577"/>
          <ac:spMkLst>
            <pc:docMk/>
            <pc:sldMk cId="1475069208" sldId="275"/>
            <ac:spMk id="2" creationId="{CE89699B-12C7-4C20-AA97-A0E263853E94}"/>
          </ac:spMkLst>
        </pc:spChg>
      </pc:sldChg>
      <pc:sldChg chg="addSp delSp modSp add mod">
        <pc:chgData name="Valerie van den Berg" userId="b7f64057-db8e-423a-b2b5-100c21bc0b3b" providerId="ADAL" clId="{2D9D8A71-AD30-4D33-B836-06BDC8F69F2D}" dt="2021-07-07T14:32:07.757" v="4633" actId="20577"/>
        <pc:sldMkLst>
          <pc:docMk/>
          <pc:sldMk cId="128016303" sldId="276"/>
        </pc:sldMkLst>
        <pc:spChg chg="mod">
          <ac:chgData name="Valerie van den Berg" userId="b7f64057-db8e-423a-b2b5-100c21bc0b3b" providerId="ADAL" clId="{2D9D8A71-AD30-4D33-B836-06BDC8F69F2D}" dt="2021-07-07T14:00:37.140" v="2866" actId="20577"/>
          <ac:spMkLst>
            <pc:docMk/>
            <pc:sldMk cId="128016303" sldId="276"/>
            <ac:spMk id="2" creationId="{CE89699B-12C7-4C20-AA97-A0E263853E94}"/>
          </ac:spMkLst>
        </pc:spChg>
        <pc:spChg chg="del">
          <ac:chgData name="Valerie van den Berg" userId="b7f64057-db8e-423a-b2b5-100c21bc0b3b" providerId="ADAL" clId="{2D9D8A71-AD30-4D33-B836-06BDC8F69F2D}" dt="2021-07-07T14:08:59.793" v="2867" actId="21"/>
          <ac:spMkLst>
            <pc:docMk/>
            <pc:sldMk cId="128016303" sldId="276"/>
            <ac:spMk id="3" creationId="{7AA166AF-E0DB-448B-BD04-DB309A7909C9}"/>
          </ac:spMkLst>
        </pc:spChg>
        <pc:spChg chg="add mod">
          <ac:chgData name="Valerie van den Berg" userId="b7f64057-db8e-423a-b2b5-100c21bc0b3b" providerId="ADAL" clId="{2D9D8A71-AD30-4D33-B836-06BDC8F69F2D}" dt="2021-07-07T14:20:39.311" v="3430" actId="20577"/>
          <ac:spMkLst>
            <pc:docMk/>
            <pc:sldMk cId="128016303" sldId="276"/>
            <ac:spMk id="4" creationId="{D88B5EA9-95C9-4D48-8207-0F30D7A3575F}"/>
          </ac:spMkLst>
        </pc:spChg>
        <pc:spChg chg="add mod">
          <ac:chgData name="Valerie van den Berg" userId="b7f64057-db8e-423a-b2b5-100c21bc0b3b" providerId="ADAL" clId="{2D9D8A71-AD30-4D33-B836-06BDC8F69F2D}" dt="2021-07-07T14:32:07.757" v="4633" actId="20577"/>
          <ac:spMkLst>
            <pc:docMk/>
            <pc:sldMk cId="128016303" sldId="276"/>
            <ac:spMk id="7" creationId="{53A69355-8482-4FAD-B3FF-32A7F102E5A2}"/>
          </ac:spMkLst>
        </pc:spChg>
        <pc:picChg chg="add mod">
          <ac:chgData name="Valerie van den Berg" userId="b7f64057-db8e-423a-b2b5-100c21bc0b3b" providerId="ADAL" clId="{2D9D8A71-AD30-4D33-B836-06BDC8F69F2D}" dt="2021-07-07T14:22:24.207" v="3435" actId="14100"/>
          <ac:picMkLst>
            <pc:docMk/>
            <pc:sldMk cId="128016303" sldId="276"/>
            <ac:picMk id="6" creationId="{2D9DB865-E785-4B9F-A225-745E151CD234}"/>
          </ac:picMkLst>
        </pc:picChg>
      </pc:sldChg>
    </pc:docChg>
  </pc:docChgLst>
  <pc:docChgLst>
    <pc:chgData name="Machiel Huizer" userId="S::m.huizer@helicon.nl::6bc960c0-5d73-417d-ac74-793b77e58855" providerId="AD" clId="Web-{1918DEB7-BEAE-4582-9EC0-A5EC5375411E}"/>
    <pc:docChg chg="modSld">
      <pc:chgData name="Machiel Huizer" userId="S::m.huizer@helicon.nl::6bc960c0-5d73-417d-ac74-793b77e58855" providerId="AD" clId="Web-{1918DEB7-BEAE-4582-9EC0-A5EC5375411E}" dt="2021-08-30T12:19:18.422" v="0" actId="20577"/>
      <pc:docMkLst>
        <pc:docMk/>
      </pc:docMkLst>
      <pc:sldChg chg="modSp">
        <pc:chgData name="Machiel Huizer" userId="S::m.huizer@helicon.nl::6bc960c0-5d73-417d-ac74-793b77e58855" providerId="AD" clId="Web-{1918DEB7-BEAE-4582-9EC0-A5EC5375411E}" dt="2021-08-30T12:19:18.422" v="0" actId="20577"/>
        <pc:sldMkLst>
          <pc:docMk/>
          <pc:sldMk cId="3979740236" sldId="272"/>
        </pc:sldMkLst>
        <pc:spChg chg="mod">
          <ac:chgData name="Machiel Huizer" userId="S::m.huizer@helicon.nl::6bc960c0-5d73-417d-ac74-793b77e58855" providerId="AD" clId="Web-{1918DEB7-BEAE-4582-9EC0-A5EC5375411E}" dt="2021-08-30T12:19:18.422" v="0" actId="20577"/>
          <ac:spMkLst>
            <pc:docMk/>
            <pc:sldMk cId="3979740236" sldId="272"/>
            <ac:spMk id="2" creationId="{CE89699B-12C7-4C20-AA97-A0E263853E94}"/>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1FF66E-378F-4318-BAC5-16696A7FACB4}" type="doc">
      <dgm:prSet loTypeId="urn:microsoft.com/office/officeart/2005/8/layout/list1" loCatId="list" qsTypeId="urn:microsoft.com/office/officeart/2005/8/quickstyle/simple4" qsCatId="simple" csTypeId="urn:microsoft.com/office/officeart/2005/8/colors/colorful1" csCatId="colorful"/>
      <dgm:spPr/>
      <dgm:t>
        <a:bodyPr/>
        <a:lstStyle/>
        <a:p>
          <a:endParaRPr lang="en-US"/>
        </a:p>
      </dgm:t>
    </dgm:pt>
    <dgm:pt modelId="{B76A5412-918B-437A-B9A3-F9EA7554FB8F}">
      <dgm:prSet/>
      <dgm:spPr/>
      <dgm:t>
        <a:bodyPr/>
        <a:lstStyle/>
        <a:p>
          <a:r>
            <a:rPr lang="en-US" b="1"/>
            <a:t>Groep</a:t>
          </a:r>
          <a:endParaRPr lang="en-US"/>
        </a:p>
      </dgm:t>
    </dgm:pt>
    <dgm:pt modelId="{23B360BD-A693-4C80-93C2-7CAE33DC5DDC}" type="parTrans" cxnId="{FBF47909-3DB0-476D-9838-40F1D6AEEDF5}">
      <dgm:prSet/>
      <dgm:spPr/>
      <dgm:t>
        <a:bodyPr/>
        <a:lstStyle/>
        <a:p>
          <a:endParaRPr lang="en-US"/>
        </a:p>
      </dgm:t>
    </dgm:pt>
    <dgm:pt modelId="{A3F0EB99-8AD9-4BF7-A3DD-45434369776D}" type="sibTrans" cxnId="{FBF47909-3DB0-476D-9838-40F1D6AEEDF5}">
      <dgm:prSet/>
      <dgm:spPr/>
      <dgm:t>
        <a:bodyPr/>
        <a:lstStyle/>
        <a:p>
          <a:endParaRPr lang="en-US"/>
        </a:p>
      </dgm:t>
    </dgm:pt>
    <dgm:pt modelId="{77DB7204-32BF-4E4B-8D17-90E0C71C0F5D}">
      <dgm:prSet/>
      <dgm:spPr/>
      <dgm:t>
        <a:bodyPr/>
        <a:lstStyle/>
        <a:p>
          <a:r>
            <a:rPr lang="en-US"/>
            <a:t>Bibi</a:t>
          </a:r>
        </a:p>
      </dgm:t>
    </dgm:pt>
    <dgm:pt modelId="{15703787-1DC3-41B5-8540-A4B3D9D5011F}" type="parTrans" cxnId="{4224DB31-6FDC-4F40-AAC8-8EADB5137856}">
      <dgm:prSet/>
      <dgm:spPr/>
      <dgm:t>
        <a:bodyPr/>
        <a:lstStyle/>
        <a:p>
          <a:endParaRPr lang="en-US"/>
        </a:p>
      </dgm:t>
    </dgm:pt>
    <dgm:pt modelId="{1DE04DD7-162F-49C9-8C70-E6AADBF89E08}" type="sibTrans" cxnId="{4224DB31-6FDC-4F40-AAC8-8EADB5137856}">
      <dgm:prSet/>
      <dgm:spPr/>
      <dgm:t>
        <a:bodyPr/>
        <a:lstStyle/>
        <a:p>
          <a:endParaRPr lang="en-US"/>
        </a:p>
      </dgm:t>
    </dgm:pt>
    <dgm:pt modelId="{BEB791BD-DD30-497C-8A3B-97A6EFF0C18E}">
      <dgm:prSet/>
      <dgm:spPr/>
      <dgm:t>
        <a:bodyPr/>
        <a:lstStyle/>
        <a:p>
          <a:r>
            <a:rPr lang="en-US"/>
            <a:t>Daan</a:t>
          </a:r>
        </a:p>
      </dgm:t>
    </dgm:pt>
    <dgm:pt modelId="{9D470659-5B1C-481F-9A82-5CFA72731C71}" type="parTrans" cxnId="{D2B1CB4D-27DD-48A1-86AD-274B0AB1DEDA}">
      <dgm:prSet/>
      <dgm:spPr/>
      <dgm:t>
        <a:bodyPr/>
        <a:lstStyle/>
        <a:p>
          <a:endParaRPr lang="en-US"/>
        </a:p>
      </dgm:t>
    </dgm:pt>
    <dgm:pt modelId="{F82F8EEB-169F-4D52-BB57-EA680394CA10}" type="sibTrans" cxnId="{D2B1CB4D-27DD-48A1-86AD-274B0AB1DEDA}">
      <dgm:prSet/>
      <dgm:spPr/>
      <dgm:t>
        <a:bodyPr/>
        <a:lstStyle/>
        <a:p>
          <a:endParaRPr lang="en-US"/>
        </a:p>
      </dgm:t>
    </dgm:pt>
    <dgm:pt modelId="{711C0C0C-2832-4896-A647-366319D8BCC4}">
      <dgm:prSet/>
      <dgm:spPr/>
      <dgm:t>
        <a:bodyPr/>
        <a:lstStyle/>
        <a:p>
          <a:r>
            <a:rPr lang="en-US"/>
            <a:t>Gaya</a:t>
          </a:r>
        </a:p>
      </dgm:t>
    </dgm:pt>
    <dgm:pt modelId="{67B19DC6-1155-4D50-B0B1-F040A7CD378E}" type="parTrans" cxnId="{039F5177-1567-438A-88BF-8339B1C6429B}">
      <dgm:prSet/>
      <dgm:spPr/>
      <dgm:t>
        <a:bodyPr/>
        <a:lstStyle/>
        <a:p>
          <a:endParaRPr lang="en-US"/>
        </a:p>
      </dgm:t>
    </dgm:pt>
    <dgm:pt modelId="{8C1894BF-17E6-47B1-8192-B36843BC252B}" type="sibTrans" cxnId="{039F5177-1567-438A-88BF-8339B1C6429B}">
      <dgm:prSet/>
      <dgm:spPr/>
      <dgm:t>
        <a:bodyPr/>
        <a:lstStyle/>
        <a:p>
          <a:endParaRPr lang="en-US"/>
        </a:p>
      </dgm:t>
    </dgm:pt>
    <dgm:pt modelId="{73CE210A-609A-4985-A4C2-D6BE326FF200}">
      <dgm:prSet/>
      <dgm:spPr/>
      <dgm:t>
        <a:bodyPr/>
        <a:lstStyle/>
        <a:p>
          <a:r>
            <a:rPr lang="en-US"/>
            <a:t>Jimmy</a:t>
          </a:r>
        </a:p>
      </dgm:t>
    </dgm:pt>
    <dgm:pt modelId="{142A2EED-BAD7-45DB-8972-F965759C1640}" type="parTrans" cxnId="{76C38751-0B59-4B80-BEAE-55EC4F2F3E4B}">
      <dgm:prSet/>
      <dgm:spPr/>
      <dgm:t>
        <a:bodyPr/>
        <a:lstStyle/>
        <a:p>
          <a:endParaRPr lang="en-US"/>
        </a:p>
      </dgm:t>
    </dgm:pt>
    <dgm:pt modelId="{73A60373-EBD8-4927-8AE5-C59AE2B8E796}" type="sibTrans" cxnId="{76C38751-0B59-4B80-BEAE-55EC4F2F3E4B}">
      <dgm:prSet/>
      <dgm:spPr/>
      <dgm:t>
        <a:bodyPr/>
        <a:lstStyle/>
        <a:p>
          <a:endParaRPr lang="en-US"/>
        </a:p>
      </dgm:t>
    </dgm:pt>
    <dgm:pt modelId="{8E918EDF-3E05-49E1-A719-8B92E4F0F770}">
      <dgm:prSet/>
      <dgm:spPr/>
      <dgm:t>
        <a:bodyPr/>
        <a:lstStyle/>
        <a:p>
          <a:r>
            <a:rPr lang="en-US"/>
            <a:t>Job</a:t>
          </a:r>
        </a:p>
      </dgm:t>
    </dgm:pt>
    <dgm:pt modelId="{E5F9D189-5C76-4302-AE63-E5D93344994A}" type="parTrans" cxnId="{F6EA028D-E30A-42D5-927B-E0EC04133F70}">
      <dgm:prSet/>
      <dgm:spPr/>
      <dgm:t>
        <a:bodyPr/>
        <a:lstStyle/>
        <a:p>
          <a:endParaRPr lang="en-US"/>
        </a:p>
      </dgm:t>
    </dgm:pt>
    <dgm:pt modelId="{25E33646-883B-423E-8189-88A4A731EC32}" type="sibTrans" cxnId="{F6EA028D-E30A-42D5-927B-E0EC04133F70}">
      <dgm:prSet/>
      <dgm:spPr/>
      <dgm:t>
        <a:bodyPr/>
        <a:lstStyle/>
        <a:p>
          <a:endParaRPr lang="en-US"/>
        </a:p>
      </dgm:t>
    </dgm:pt>
    <dgm:pt modelId="{5B98B9DB-6661-4BAA-BAA3-20398B2F87E3}" type="pres">
      <dgm:prSet presAssocID="{F61FF66E-378F-4318-BAC5-16696A7FACB4}" presName="linear" presStyleCnt="0">
        <dgm:presLayoutVars>
          <dgm:dir/>
          <dgm:animLvl val="lvl"/>
          <dgm:resizeHandles val="exact"/>
        </dgm:presLayoutVars>
      </dgm:prSet>
      <dgm:spPr/>
    </dgm:pt>
    <dgm:pt modelId="{F49C73EF-1ED5-423E-8AA5-C0FA420CBDAA}" type="pres">
      <dgm:prSet presAssocID="{B76A5412-918B-437A-B9A3-F9EA7554FB8F}" presName="parentLin" presStyleCnt="0"/>
      <dgm:spPr/>
    </dgm:pt>
    <dgm:pt modelId="{51948676-1AEF-4491-B6A2-AFEB5701C98D}" type="pres">
      <dgm:prSet presAssocID="{B76A5412-918B-437A-B9A3-F9EA7554FB8F}" presName="parentLeftMargin" presStyleLbl="node1" presStyleIdx="0" presStyleCnt="1"/>
      <dgm:spPr/>
    </dgm:pt>
    <dgm:pt modelId="{A2FE5411-5AF0-4C40-B28E-A0A6107B10DC}" type="pres">
      <dgm:prSet presAssocID="{B76A5412-918B-437A-B9A3-F9EA7554FB8F}" presName="parentText" presStyleLbl="node1" presStyleIdx="0" presStyleCnt="1">
        <dgm:presLayoutVars>
          <dgm:chMax val="0"/>
          <dgm:bulletEnabled val="1"/>
        </dgm:presLayoutVars>
      </dgm:prSet>
      <dgm:spPr/>
    </dgm:pt>
    <dgm:pt modelId="{76BF0404-C0EF-41D3-876A-8331B7A14086}" type="pres">
      <dgm:prSet presAssocID="{B76A5412-918B-437A-B9A3-F9EA7554FB8F}" presName="negativeSpace" presStyleCnt="0"/>
      <dgm:spPr/>
    </dgm:pt>
    <dgm:pt modelId="{5C2035BF-42D1-41AD-AE03-3E5B458CB153}" type="pres">
      <dgm:prSet presAssocID="{B76A5412-918B-437A-B9A3-F9EA7554FB8F}" presName="childText" presStyleLbl="conFgAcc1" presStyleIdx="0" presStyleCnt="1">
        <dgm:presLayoutVars>
          <dgm:bulletEnabled val="1"/>
        </dgm:presLayoutVars>
      </dgm:prSet>
      <dgm:spPr/>
    </dgm:pt>
  </dgm:ptLst>
  <dgm:cxnLst>
    <dgm:cxn modelId="{FBF47909-3DB0-476D-9838-40F1D6AEEDF5}" srcId="{F61FF66E-378F-4318-BAC5-16696A7FACB4}" destId="{B76A5412-918B-437A-B9A3-F9EA7554FB8F}" srcOrd="0" destOrd="0" parTransId="{23B360BD-A693-4C80-93C2-7CAE33DC5DDC}" sibTransId="{A3F0EB99-8AD9-4BF7-A3DD-45434369776D}"/>
    <dgm:cxn modelId="{0BC1FB23-1F26-459C-BE31-28FADE897E47}" type="presOf" srcId="{BEB791BD-DD30-497C-8A3B-97A6EFF0C18E}" destId="{5C2035BF-42D1-41AD-AE03-3E5B458CB153}" srcOrd="0" destOrd="1" presId="urn:microsoft.com/office/officeart/2005/8/layout/list1"/>
    <dgm:cxn modelId="{4224DB31-6FDC-4F40-AAC8-8EADB5137856}" srcId="{B76A5412-918B-437A-B9A3-F9EA7554FB8F}" destId="{77DB7204-32BF-4E4B-8D17-90E0C71C0F5D}" srcOrd="0" destOrd="0" parTransId="{15703787-1DC3-41B5-8540-A4B3D9D5011F}" sibTransId="{1DE04DD7-162F-49C9-8C70-E6AADBF89E08}"/>
    <dgm:cxn modelId="{7FA2BA6A-39C1-4BD0-9640-43E33F3B488F}" type="presOf" srcId="{B76A5412-918B-437A-B9A3-F9EA7554FB8F}" destId="{51948676-1AEF-4491-B6A2-AFEB5701C98D}" srcOrd="0" destOrd="0" presId="urn:microsoft.com/office/officeart/2005/8/layout/list1"/>
    <dgm:cxn modelId="{D2B1CB4D-27DD-48A1-86AD-274B0AB1DEDA}" srcId="{B76A5412-918B-437A-B9A3-F9EA7554FB8F}" destId="{BEB791BD-DD30-497C-8A3B-97A6EFF0C18E}" srcOrd="1" destOrd="0" parTransId="{9D470659-5B1C-481F-9A82-5CFA72731C71}" sibTransId="{F82F8EEB-169F-4D52-BB57-EA680394CA10}"/>
    <dgm:cxn modelId="{76C38751-0B59-4B80-BEAE-55EC4F2F3E4B}" srcId="{B76A5412-918B-437A-B9A3-F9EA7554FB8F}" destId="{73CE210A-609A-4985-A4C2-D6BE326FF200}" srcOrd="3" destOrd="0" parTransId="{142A2EED-BAD7-45DB-8972-F965759C1640}" sibTransId="{73A60373-EBD8-4927-8AE5-C59AE2B8E796}"/>
    <dgm:cxn modelId="{8B3A8A55-C0AD-4E1C-A8A1-23267224A0A0}" type="presOf" srcId="{77DB7204-32BF-4E4B-8D17-90E0C71C0F5D}" destId="{5C2035BF-42D1-41AD-AE03-3E5B458CB153}" srcOrd="0" destOrd="0" presId="urn:microsoft.com/office/officeart/2005/8/layout/list1"/>
    <dgm:cxn modelId="{039F5177-1567-438A-88BF-8339B1C6429B}" srcId="{B76A5412-918B-437A-B9A3-F9EA7554FB8F}" destId="{711C0C0C-2832-4896-A647-366319D8BCC4}" srcOrd="2" destOrd="0" parTransId="{67B19DC6-1155-4D50-B0B1-F040A7CD378E}" sibTransId="{8C1894BF-17E6-47B1-8192-B36843BC252B}"/>
    <dgm:cxn modelId="{F6EA028D-E30A-42D5-927B-E0EC04133F70}" srcId="{B76A5412-918B-437A-B9A3-F9EA7554FB8F}" destId="{8E918EDF-3E05-49E1-A719-8B92E4F0F770}" srcOrd="4" destOrd="0" parTransId="{E5F9D189-5C76-4302-AE63-E5D93344994A}" sibTransId="{25E33646-883B-423E-8189-88A4A731EC32}"/>
    <dgm:cxn modelId="{8C964490-1961-42BB-ACD8-2A21EF166E12}" type="presOf" srcId="{8E918EDF-3E05-49E1-A719-8B92E4F0F770}" destId="{5C2035BF-42D1-41AD-AE03-3E5B458CB153}" srcOrd="0" destOrd="4" presId="urn:microsoft.com/office/officeart/2005/8/layout/list1"/>
    <dgm:cxn modelId="{A36D3093-3FB4-4DAB-81BD-4AC58B036EA3}" type="presOf" srcId="{B76A5412-918B-437A-B9A3-F9EA7554FB8F}" destId="{A2FE5411-5AF0-4C40-B28E-A0A6107B10DC}" srcOrd="1" destOrd="0" presId="urn:microsoft.com/office/officeart/2005/8/layout/list1"/>
    <dgm:cxn modelId="{D567E5C8-1E1E-4ACA-84F4-C60FBA63F2C5}" type="presOf" srcId="{73CE210A-609A-4985-A4C2-D6BE326FF200}" destId="{5C2035BF-42D1-41AD-AE03-3E5B458CB153}" srcOrd="0" destOrd="3" presId="urn:microsoft.com/office/officeart/2005/8/layout/list1"/>
    <dgm:cxn modelId="{94D77CEF-5CFA-4ECE-95F5-D86A5AA68F47}" type="presOf" srcId="{F61FF66E-378F-4318-BAC5-16696A7FACB4}" destId="{5B98B9DB-6661-4BAA-BAA3-20398B2F87E3}" srcOrd="0" destOrd="0" presId="urn:microsoft.com/office/officeart/2005/8/layout/list1"/>
    <dgm:cxn modelId="{6B5C8BF7-116A-4C28-9C36-612EA18B2FF0}" type="presOf" srcId="{711C0C0C-2832-4896-A647-366319D8BCC4}" destId="{5C2035BF-42D1-41AD-AE03-3E5B458CB153}" srcOrd="0" destOrd="2" presId="urn:microsoft.com/office/officeart/2005/8/layout/list1"/>
    <dgm:cxn modelId="{9A1EC861-E2F4-4103-965B-4A154E7149E1}" type="presParOf" srcId="{5B98B9DB-6661-4BAA-BAA3-20398B2F87E3}" destId="{F49C73EF-1ED5-423E-8AA5-C0FA420CBDAA}" srcOrd="0" destOrd="0" presId="urn:microsoft.com/office/officeart/2005/8/layout/list1"/>
    <dgm:cxn modelId="{662F83D1-7E43-4769-B2DE-E0C4EC921CC3}" type="presParOf" srcId="{F49C73EF-1ED5-423E-8AA5-C0FA420CBDAA}" destId="{51948676-1AEF-4491-B6A2-AFEB5701C98D}" srcOrd="0" destOrd="0" presId="urn:microsoft.com/office/officeart/2005/8/layout/list1"/>
    <dgm:cxn modelId="{EC279C53-74C4-4C15-8F66-7F51AAB500B3}" type="presParOf" srcId="{F49C73EF-1ED5-423E-8AA5-C0FA420CBDAA}" destId="{A2FE5411-5AF0-4C40-B28E-A0A6107B10DC}" srcOrd="1" destOrd="0" presId="urn:microsoft.com/office/officeart/2005/8/layout/list1"/>
    <dgm:cxn modelId="{24B75625-E018-4DDB-98F3-C14A07547333}" type="presParOf" srcId="{5B98B9DB-6661-4BAA-BAA3-20398B2F87E3}" destId="{76BF0404-C0EF-41D3-876A-8331B7A14086}" srcOrd="1" destOrd="0" presId="urn:microsoft.com/office/officeart/2005/8/layout/list1"/>
    <dgm:cxn modelId="{379F1706-028F-44E2-AECA-DE710D6919C9}" type="presParOf" srcId="{5B98B9DB-6661-4BAA-BAA3-20398B2F87E3}" destId="{5C2035BF-42D1-41AD-AE03-3E5B458CB153}"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2035BF-42D1-41AD-AE03-3E5B458CB153}">
      <dsp:nvSpPr>
        <dsp:cNvPr id="0" name=""/>
        <dsp:cNvSpPr/>
      </dsp:nvSpPr>
      <dsp:spPr>
        <a:xfrm>
          <a:off x="0" y="608677"/>
          <a:ext cx="5744684" cy="40698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45851" tIns="791464" rIns="445851" bIns="270256" numCol="1" spcCol="1270" anchor="t" anchorCtr="0">
          <a:noAutofit/>
        </a:bodyPr>
        <a:lstStyle/>
        <a:p>
          <a:pPr marL="285750" lvl="1" indent="-285750" algn="l" defTabSz="1689100">
            <a:lnSpc>
              <a:spcPct val="90000"/>
            </a:lnSpc>
            <a:spcBef>
              <a:spcPct val="0"/>
            </a:spcBef>
            <a:spcAft>
              <a:spcPct val="15000"/>
            </a:spcAft>
            <a:buChar char="•"/>
          </a:pPr>
          <a:r>
            <a:rPr lang="en-US" sz="3800" kern="1200"/>
            <a:t>Bibi</a:t>
          </a:r>
        </a:p>
        <a:p>
          <a:pPr marL="285750" lvl="1" indent="-285750" algn="l" defTabSz="1689100">
            <a:lnSpc>
              <a:spcPct val="90000"/>
            </a:lnSpc>
            <a:spcBef>
              <a:spcPct val="0"/>
            </a:spcBef>
            <a:spcAft>
              <a:spcPct val="15000"/>
            </a:spcAft>
            <a:buChar char="•"/>
          </a:pPr>
          <a:r>
            <a:rPr lang="en-US" sz="3800" kern="1200"/>
            <a:t>Daan</a:t>
          </a:r>
        </a:p>
        <a:p>
          <a:pPr marL="285750" lvl="1" indent="-285750" algn="l" defTabSz="1689100">
            <a:lnSpc>
              <a:spcPct val="90000"/>
            </a:lnSpc>
            <a:spcBef>
              <a:spcPct val="0"/>
            </a:spcBef>
            <a:spcAft>
              <a:spcPct val="15000"/>
            </a:spcAft>
            <a:buChar char="•"/>
          </a:pPr>
          <a:r>
            <a:rPr lang="en-US" sz="3800" kern="1200"/>
            <a:t>Gaya</a:t>
          </a:r>
        </a:p>
        <a:p>
          <a:pPr marL="285750" lvl="1" indent="-285750" algn="l" defTabSz="1689100">
            <a:lnSpc>
              <a:spcPct val="90000"/>
            </a:lnSpc>
            <a:spcBef>
              <a:spcPct val="0"/>
            </a:spcBef>
            <a:spcAft>
              <a:spcPct val="15000"/>
            </a:spcAft>
            <a:buChar char="•"/>
          </a:pPr>
          <a:r>
            <a:rPr lang="en-US" sz="3800" kern="1200"/>
            <a:t>Jimmy</a:t>
          </a:r>
        </a:p>
        <a:p>
          <a:pPr marL="285750" lvl="1" indent="-285750" algn="l" defTabSz="1689100">
            <a:lnSpc>
              <a:spcPct val="90000"/>
            </a:lnSpc>
            <a:spcBef>
              <a:spcPct val="0"/>
            </a:spcBef>
            <a:spcAft>
              <a:spcPct val="15000"/>
            </a:spcAft>
            <a:buChar char="•"/>
          </a:pPr>
          <a:r>
            <a:rPr lang="en-US" sz="3800" kern="1200"/>
            <a:t>Job</a:t>
          </a:r>
        </a:p>
      </dsp:txBody>
      <dsp:txXfrm>
        <a:off x="0" y="608677"/>
        <a:ext cx="5744684" cy="4069800"/>
      </dsp:txXfrm>
    </dsp:sp>
    <dsp:sp modelId="{A2FE5411-5AF0-4C40-B28E-A0A6107B10DC}">
      <dsp:nvSpPr>
        <dsp:cNvPr id="0" name=""/>
        <dsp:cNvSpPr/>
      </dsp:nvSpPr>
      <dsp:spPr>
        <a:xfrm>
          <a:off x="287234" y="47797"/>
          <a:ext cx="4021279" cy="112176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1995" tIns="0" rIns="151995" bIns="0" numCol="1" spcCol="1270" anchor="ctr" anchorCtr="0">
          <a:noAutofit/>
        </a:bodyPr>
        <a:lstStyle/>
        <a:p>
          <a:pPr marL="0" lvl="0" indent="0" algn="l" defTabSz="1689100">
            <a:lnSpc>
              <a:spcPct val="90000"/>
            </a:lnSpc>
            <a:spcBef>
              <a:spcPct val="0"/>
            </a:spcBef>
            <a:spcAft>
              <a:spcPct val="35000"/>
            </a:spcAft>
            <a:buNone/>
          </a:pPr>
          <a:r>
            <a:rPr lang="en-US" sz="3800" b="1" kern="1200"/>
            <a:t>Groep</a:t>
          </a:r>
          <a:endParaRPr lang="en-US" sz="3800" kern="1200"/>
        </a:p>
      </dsp:txBody>
      <dsp:txXfrm>
        <a:off x="341994" y="102557"/>
        <a:ext cx="3911759" cy="101224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9" name="Vormentaal">
            <a:extLst>
              <a:ext uri="{FF2B5EF4-FFF2-40B4-BE49-F238E27FC236}">
                <a16:creationId xmlns:a16="http://schemas.microsoft.com/office/drawing/2014/main" id="{B1A8BD68-CFB7-4CE8-927C-EC6ABA75118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6C8E20B-A0BF-4CD6-AEE6-FAEAB7BE140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7894417-9658-4824-AB01-4E994083A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C824CAF-DF54-4A8A-A4C4-E08E0DB6F5BA}"/>
              </a:ext>
            </a:extLst>
          </p:cNvPr>
          <p:cNvSpPr>
            <a:spLocks noGrp="1"/>
          </p:cNvSpPr>
          <p:nvPr>
            <p:ph type="dt" sz="half" idx="10"/>
          </p:nvPr>
        </p:nvSpPr>
        <p:spPr/>
        <p:txBody>
          <a:bodyPr/>
          <a:lstStyle/>
          <a:p>
            <a:fld id="{B9E8D4D1-00C4-4E8E-99A5-8D1DF5379DBE}" type="datetimeFigureOut">
              <a:rPr lang="nl-NL" smtClean="0"/>
              <a:t>4-9-2021</a:t>
            </a:fld>
            <a:endParaRPr lang="nl-NL"/>
          </a:p>
        </p:txBody>
      </p:sp>
      <p:sp>
        <p:nvSpPr>
          <p:cNvPr id="5" name="Tijdelijke aanduiding voor voettekst 4">
            <a:extLst>
              <a:ext uri="{FF2B5EF4-FFF2-40B4-BE49-F238E27FC236}">
                <a16:creationId xmlns:a16="http://schemas.microsoft.com/office/drawing/2014/main" id="{9A008C39-37FF-4EBA-8913-006DB03BCACB}"/>
              </a:ext>
            </a:extLst>
          </p:cNvPr>
          <p:cNvSpPr>
            <a:spLocks noGrp="1"/>
          </p:cNvSpPr>
          <p:nvPr>
            <p:ph type="ftr" sz="quarter" idx="11"/>
          </p:nvPr>
        </p:nvSpPr>
        <p:spPr/>
        <p:txBody>
          <a:bodyPr/>
          <a:lstStyle/>
          <a:p>
            <a:endParaRPr lang="nl-NL"/>
          </a:p>
        </p:txBody>
      </p:sp>
      <p:pic>
        <p:nvPicPr>
          <p:cNvPr id="8" name="Afbeelding 7">
            <a:extLst>
              <a:ext uri="{FF2B5EF4-FFF2-40B4-BE49-F238E27FC236}">
                <a16:creationId xmlns:a16="http://schemas.microsoft.com/office/drawing/2014/main" id="{F78F163C-C938-43FA-A41C-FC704C35311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2905244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0591A0-60A4-4847-AF78-F5902E00DA58}"/>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8837452B-0951-4A8E-A308-0F1DC67E45C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B75F331-83B5-4EAC-B87D-4CC6AA48B29E}"/>
              </a:ext>
            </a:extLst>
          </p:cNvPr>
          <p:cNvSpPr>
            <a:spLocks noGrp="1"/>
          </p:cNvSpPr>
          <p:nvPr>
            <p:ph type="dt" sz="half" idx="10"/>
          </p:nvPr>
        </p:nvSpPr>
        <p:spPr/>
        <p:txBody>
          <a:bodyPr/>
          <a:lstStyle/>
          <a:p>
            <a:fld id="{B9E8D4D1-00C4-4E8E-99A5-8D1DF5379DBE}" type="datetimeFigureOut">
              <a:rPr lang="nl-NL" smtClean="0"/>
              <a:t>4-9-2021</a:t>
            </a:fld>
            <a:endParaRPr lang="nl-NL"/>
          </a:p>
        </p:txBody>
      </p:sp>
      <p:sp>
        <p:nvSpPr>
          <p:cNvPr id="5" name="Tijdelijke aanduiding voor voettekst 4">
            <a:extLst>
              <a:ext uri="{FF2B5EF4-FFF2-40B4-BE49-F238E27FC236}">
                <a16:creationId xmlns:a16="http://schemas.microsoft.com/office/drawing/2014/main" id="{A7201D60-3EB0-4848-9483-BA0B7A382D1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382EEA5-DFCC-4140-A4BA-7684F9CE9E0B}"/>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654075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9AC9D59A-D458-4DDF-94BA-24798633E07C}"/>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09415F9B-FAA3-4C44-A97A-1464DEF448FD}"/>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57FD2AF-8CB4-45F1-97D8-4297B01B38EC}"/>
              </a:ext>
            </a:extLst>
          </p:cNvPr>
          <p:cNvSpPr>
            <a:spLocks noGrp="1"/>
          </p:cNvSpPr>
          <p:nvPr>
            <p:ph type="dt" sz="half" idx="10"/>
          </p:nvPr>
        </p:nvSpPr>
        <p:spPr/>
        <p:txBody>
          <a:bodyPr/>
          <a:lstStyle/>
          <a:p>
            <a:fld id="{B9E8D4D1-00C4-4E8E-99A5-8D1DF5379DBE}" type="datetimeFigureOut">
              <a:rPr lang="nl-NL" smtClean="0"/>
              <a:t>4-9-2021</a:t>
            </a:fld>
            <a:endParaRPr lang="nl-NL"/>
          </a:p>
        </p:txBody>
      </p:sp>
      <p:sp>
        <p:nvSpPr>
          <p:cNvPr id="5" name="Tijdelijke aanduiding voor voettekst 4">
            <a:extLst>
              <a:ext uri="{FF2B5EF4-FFF2-40B4-BE49-F238E27FC236}">
                <a16:creationId xmlns:a16="http://schemas.microsoft.com/office/drawing/2014/main" id="{CFFFB73D-C98E-4D31-8992-B05E3E63385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9437391-13BE-45E9-AE69-B660F3A9681D}"/>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474414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7" name="Vormentaal">
            <a:extLst>
              <a:ext uri="{FF2B5EF4-FFF2-40B4-BE49-F238E27FC236}">
                <a16:creationId xmlns:a16="http://schemas.microsoft.com/office/drawing/2014/main" id="{9F6768AA-6EFF-47EC-90A7-8C4D4510EF5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2C041AC9-116B-4F01-8FC8-907E718B2132}"/>
              </a:ext>
            </a:extLst>
          </p:cNvPr>
          <p:cNvSpPr>
            <a:spLocks noGrp="1"/>
          </p:cNvSpPr>
          <p:nvPr>
            <p:ph type="title"/>
          </p:nvPr>
        </p:nvSpPr>
        <p:spPr/>
        <p:txBody>
          <a:bodyPr/>
          <a:lstStyle/>
          <a:p>
            <a:r>
              <a:rPr lang="nl-NL"/>
              <a:t>Klik om stijl te bewerken</a:t>
            </a:r>
          </a:p>
        </p:txBody>
      </p:sp>
      <p:sp>
        <p:nvSpPr>
          <p:cNvPr id="4" name="Tijdelijke aanduiding voor datum 3">
            <a:extLst>
              <a:ext uri="{FF2B5EF4-FFF2-40B4-BE49-F238E27FC236}">
                <a16:creationId xmlns:a16="http://schemas.microsoft.com/office/drawing/2014/main" id="{ABDFFB96-23F6-436F-B999-260145B381AE}"/>
              </a:ext>
            </a:extLst>
          </p:cNvPr>
          <p:cNvSpPr>
            <a:spLocks noGrp="1"/>
          </p:cNvSpPr>
          <p:nvPr>
            <p:ph type="dt" sz="half" idx="10"/>
          </p:nvPr>
        </p:nvSpPr>
        <p:spPr/>
        <p:txBody>
          <a:bodyPr/>
          <a:lstStyle/>
          <a:p>
            <a:fld id="{B9E8D4D1-00C4-4E8E-99A5-8D1DF5379DBE}" type="datetimeFigureOut">
              <a:rPr lang="nl-NL" smtClean="0"/>
              <a:t>4-9-2021</a:t>
            </a:fld>
            <a:endParaRPr lang="nl-NL"/>
          </a:p>
        </p:txBody>
      </p:sp>
      <p:sp>
        <p:nvSpPr>
          <p:cNvPr id="5" name="Tijdelijke aanduiding voor voettekst 4">
            <a:extLst>
              <a:ext uri="{FF2B5EF4-FFF2-40B4-BE49-F238E27FC236}">
                <a16:creationId xmlns:a16="http://schemas.microsoft.com/office/drawing/2014/main" id="{2ACEA7AC-038A-4FE9-8417-7A5B7BC14899}"/>
              </a:ext>
            </a:extLst>
          </p:cNvPr>
          <p:cNvSpPr>
            <a:spLocks noGrp="1"/>
          </p:cNvSpPr>
          <p:nvPr>
            <p:ph type="ftr" sz="quarter" idx="11"/>
          </p:nvPr>
        </p:nvSpPr>
        <p:spPr/>
        <p:txBody>
          <a:bodyPr/>
          <a:lstStyle/>
          <a:p>
            <a:endParaRPr lang="nl-NL"/>
          </a:p>
        </p:txBody>
      </p:sp>
      <p:pic>
        <p:nvPicPr>
          <p:cNvPr id="12" name="Afbeelding 11">
            <a:extLst>
              <a:ext uri="{FF2B5EF4-FFF2-40B4-BE49-F238E27FC236}">
                <a16:creationId xmlns:a16="http://schemas.microsoft.com/office/drawing/2014/main" id="{2CD80BFB-C780-410E-B4A6-97DA0C40417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192027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394600-9DAC-4D92-8597-8AB85823B8A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B17AAB87-9E9D-4848-B01F-B686DFFC71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A525AA0-CCF7-4BA9-BE63-E4E6D9DD0874}"/>
              </a:ext>
            </a:extLst>
          </p:cNvPr>
          <p:cNvSpPr>
            <a:spLocks noGrp="1"/>
          </p:cNvSpPr>
          <p:nvPr>
            <p:ph type="dt" sz="half" idx="10"/>
          </p:nvPr>
        </p:nvSpPr>
        <p:spPr/>
        <p:txBody>
          <a:bodyPr/>
          <a:lstStyle/>
          <a:p>
            <a:fld id="{B9E8D4D1-00C4-4E8E-99A5-8D1DF5379DBE}" type="datetimeFigureOut">
              <a:rPr lang="nl-NL" smtClean="0"/>
              <a:t>4-9-2021</a:t>
            </a:fld>
            <a:endParaRPr lang="nl-NL"/>
          </a:p>
        </p:txBody>
      </p:sp>
      <p:sp>
        <p:nvSpPr>
          <p:cNvPr id="5" name="Tijdelijke aanduiding voor voettekst 4">
            <a:extLst>
              <a:ext uri="{FF2B5EF4-FFF2-40B4-BE49-F238E27FC236}">
                <a16:creationId xmlns:a16="http://schemas.microsoft.com/office/drawing/2014/main" id="{4C6792A8-FDDC-4370-9B77-0D977ABEC51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620C28A-39F5-413C-AEB2-CCA744B7439E}"/>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534882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2AB93F-D037-4CCB-8B21-F2F48F4AA78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4F5F613-CCBA-40B2-B2E2-8537C79A806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A9D08B1D-4D0F-4632-B2CC-189A95048E8A}"/>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AE51300-EA7D-4A03-B30C-EE3D97655BBF}"/>
              </a:ext>
            </a:extLst>
          </p:cNvPr>
          <p:cNvSpPr>
            <a:spLocks noGrp="1"/>
          </p:cNvSpPr>
          <p:nvPr>
            <p:ph type="dt" sz="half" idx="10"/>
          </p:nvPr>
        </p:nvSpPr>
        <p:spPr/>
        <p:txBody>
          <a:bodyPr/>
          <a:lstStyle/>
          <a:p>
            <a:fld id="{B9E8D4D1-00C4-4E8E-99A5-8D1DF5379DBE}" type="datetimeFigureOut">
              <a:rPr lang="nl-NL" smtClean="0"/>
              <a:t>4-9-2021</a:t>
            </a:fld>
            <a:endParaRPr lang="nl-NL"/>
          </a:p>
        </p:txBody>
      </p:sp>
      <p:sp>
        <p:nvSpPr>
          <p:cNvPr id="6" name="Tijdelijke aanduiding voor voettekst 5">
            <a:extLst>
              <a:ext uri="{FF2B5EF4-FFF2-40B4-BE49-F238E27FC236}">
                <a16:creationId xmlns:a16="http://schemas.microsoft.com/office/drawing/2014/main" id="{5D438FE8-C55B-4E7D-820A-04DB0D9FBFB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23F88EC-826B-45A7-BCC1-8FF2569B35A8}"/>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836340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6FDB4A-0726-418D-AC69-D0382940D385}"/>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C7A7694-8529-4E68-B4C2-04052E31FA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56FB180-AFE4-4D00-A208-D87655B567B1}"/>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3FB310F7-6ED9-4016-BDEF-02F3CDCF28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BD454CAF-1BDC-49F9-9A71-37EC6D1120D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D7CB9E7B-CA38-4CF5-B792-B9B9AD1D385B}"/>
              </a:ext>
            </a:extLst>
          </p:cNvPr>
          <p:cNvSpPr>
            <a:spLocks noGrp="1"/>
          </p:cNvSpPr>
          <p:nvPr>
            <p:ph type="dt" sz="half" idx="10"/>
          </p:nvPr>
        </p:nvSpPr>
        <p:spPr/>
        <p:txBody>
          <a:bodyPr/>
          <a:lstStyle/>
          <a:p>
            <a:fld id="{B9E8D4D1-00C4-4E8E-99A5-8D1DF5379DBE}" type="datetimeFigureOut">
              <a:rPr lang="nl-NL" smtClean="0"/>
              <a:t>4-9-2021</a:t>
            </a:fld>
            <a:endParaRPr lang="nl-NL"/>
          </a:p>
        </p:txBody>
      </p:sp>
      <p:sp>
        <p:nvSpPr>
          <p:cNvPr id="8" name="Tijdelijke aanduiding voor voettekst 7">
            <a:extLst>
              <a:ext uri="{FF2B5EF4-FFF2-40B4-BE49-F238E27FC236}">
                <a16:creationId xmlns:a16="http://schemas.microsoft.com/office/drawing/2014/main" id="{337B29A3-3C01-4965-B6F9-6264E15F601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80B58FCE-5190-4C2C-8297-252D9C3D27C5}"/>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876800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77D59E-AD22-4185-BBE5-357BA5A1D778}"/>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07E239D-5E0C-449F-81DF-D7DBEFCB6E9B}"/>
              </a:ext>
            </a:extLst>
          </p:cNvPr>
          <p:cNvSpPr>
            <a:spLocks noGrp="1"/>
          </p:cNvSpPr>
          <p:nvPr>
            <p:ph type="dt" sz="half" idx="10"/>
          </p:nvPr>
        </p:nvSpPr>
        <p:spPr/>
        <p:txBody>
          <a:bodyPr/>
          <a:lstStyle/>
          <a:p>
            <a:fld id="{B9E8D4D1-00C4-4E8E-99A5-8D1DF5379DBE}" type="datetimeFigureOut">
              <a:rPr lang="nl-NL" smtClean="0"/>
              <a:t>4-9-2021</a:t>
            </a:fld>
            <a:endParaRPr lang="nl-NL"/>
          </a:p>
        </p:txBody>
      </p:sp>
      <p:sp>
        <p:nvSpPr>
          <p:cNvPr id="4" name="Tijdelijke aanduiding voor voettekst 3">
            <a:extLst>
              <a:ext uri="{FF2B5EF4-FFF2-40B4-BE49-F238E27FC236}">
                <a16:creationId xmlns:a16="http://schemas.microsoft.com/office/drawing/2014/main" id="{8899C400-FC30-49B8-BAD9-C9B20D88B6E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4C94181-7815-4425-9624-A810A606F7C4}"/>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4001005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418D205-BD52-4479-8D7B-5B94BF970562}"/>
              </a:ext>
            </a:extLst>
          </p:cNvPr>
          <p:cNvSpPr>
            <a:spLocks noGrp="1"/>
          </p:cNvSpPr>
          <p:nvPr>
            <p:ph type="dt" sz="half" idx="10"/>
          </p:nvPr>
        </p:nvSpPr>
        <p:spPr/>
        <p:txBody>
          <a:bodyPr/>
          <a:lstStyle/>
          <a:p>
            <a:fld id="{B9E8D4D1-00C4-4E8E-99A5-8D1DF5379DBE}" type="datetimeFigureOut">
              <a:rPr lang="nl-NL" smtClean="0"/>
              <a:t>4-9-2021</a:t>
            </a:fld>
            <a:endParaRPr lang="nl-NL"/>
          </a:p>
        </p:txBody>
      </p:sp>
      <p:sp>
        <p:nvSpPr>
          <p:cNvPr id="3" name="Tijdelijke aanduiding voor voettekst 2">
            <a:extLst>
              <a:ext uri="{FF2B5EF4-FFF2-40B4-BE49-F238E27FC236}">
                <a16:creationId xmlns:a16="http://schemas.microsoft.com/office/drawing/2014/main" id="{1BB03264-8772-4C87-9873-46A5C58D7989}"/>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0D3F510-7A1C-4D3A-9ACC-357B3B4FB1AE}"/>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34611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FA6BB1-BA56-4F7E-B5AC-FFAD68F2AB3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46738D1A-8E36-4D4A-9AFD-A3796AEC9B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4CD43AE-05A6-4D80-8524-F4B0D46927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EF1BEB8-B227-4DC2-88BD-9C784972DD2E}"/>
              </a:ext>
            </a:extLst>
          </p:cNvPr>
          <p:cNvSpPr>
            <a:spLocks noGrp="1"/>
          </p:cNvSpPr>
          <p:nvPr>
            <p:ph type="dt" sz="half" idx="10"/>
          </p:nvPr>
        </p:nvSpPr>
        <p:spPr/>
        <p:txBody>
          <a:bodyPr/>
          <a:lstStyle/>
          <a:p>
            <a:fld id="{B9E8D4D1-00C4-4E8E-99A5-8D1DF5379DBE}" type="datetimeFigureOut">
              <a:rPr lang="nl-NL" smtClean="0"/>
              <a:t>4-9-2021</a:t>
            </a:fld>
            <a:endParaRPr lang="nl-NL"/>
          </a:p>
        </p:txBody>
      </p:sp>
      <p:sp>
        <p:nvSpPr>
          <p:cNvPr id="6" name="Tijdelijke aanduiding voor voettekst 5">
            <a:extLst>
              <a:ext uri="{FF2B5EF4-FFF2-40B4-BE49-F238E27FC236}">
                <a16:creationId xmlns:a16="http://schemas.microsoft.com/office/drawing/2014/main" id="{29CBC929-F245-4389-9B94-033123B2E62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B2DDE71-26EB-4B01-83B5-AD76F289666D}"/>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2779474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F891FD-1294-4E40-A4FA-045E310423E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75C01C26-C661-4F67-B009-34A685856D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F63F6712-826C-49AC-9801-0CE31E43C7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B48CC51-7422-46FC-A8DC-0AE2255F3573}"/>
              </a:ext>
            </a:extLst>
          </p:cNvPr>
          <p:cNvSpPr>
            <a:spLocks noGrp="1"/>
          </p:cNvSpPr>
          <p:nvPr>
            <p:ph type="dt" sz="half" idx="10"/>
          </p:nvPr>
        </p:nvSpPr>
        <p:spPr/>
        <p:txBody>
          <a:bodyPr/>
          <a:lstStyle/>
          <a:p>
            <a:fld id="{B9E8D4D1-00C4-4E8E-99A5-8D1DF5379DBE}" type="datetimeFigureOut">
              <a:rPr lang="nl-NL" smtClean="0"/>
              <a:t>4-9-2021</a:t>
            </a:fld>
            <a:endParaRPr lang="nl-NL"/>
          </a:p>
        </p:txBody>
      </p:sp>
      <p:sp>
        <p:nvSpPr>
          <p:cNvPr id="6" name="Tijdelijke aanduiding voor voettekst 5">
            <a:extLst>
              <a:ext uri="{FF2B5EF4-FFF2-40B4-BE49-F238E27FC236}">
                <a16:creationId xmlns:a16="http://schemas.microsoft.com/office/drawing/2014/main" id="{7857513D-3F4D-4775-8EE5-7110300ECA1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7F1DF89-CDC4-4602-8256-373B2C0A3D22}"/>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56003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0B5335E-426E-4FF0-8BD0-AFA8ACBBC7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B11905F-E1EF-40AB-9922-3DF6880C6E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34E063-366F-47A5-A903-1168B0A1F4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8D4D1-00C4-4E8E-99A5-8D1DF5379DBE}" type="datetimeFigureOut">
              <a:rPr lang="nl-NL" smtClean="0"/>
              <a:t>4-9-2021</a:t>
            </a:fld>
            <a:endParaRPr lang="nl-NL"/>
          </a:p>
        </p:txBody>
      </p:sp>
      <p:sp>
        <p:nvSpPr>
          <p:cNvPr id="5" name="Tijdelijke aanduiding voor voettekst 4">
            <a:extLst>
              <a:ext uri="{FF2B5EF4-FFF2-40B4-BE49-F238E27FC236}">
                <a16:creationId xmlns:a16="http://schemas.microsoft.com/office/drawing/2014/main" id="{508F1765-D70C-4E4A-B52C-213A0677F4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2C37449-F706-428B-B279-352BF37C0A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49FBB-A067-4825-A8EB-574C9C74C9D7}" type="slidenum">
              <a:rPr lang="nl-NL" smtClean="0"/>
              <a:t>‹nr.›</a:t>
            </a:fld>
            <a:endParaRPr lang="nl-NL"/>
          </a:p>
        </p:txBody>
      </p:sp>
    </p:spTree>
    <p:extLst>
      <p:ext uri="{BB962C8B-B14F-4D97-AF65-F5344CB8AC3E}">
        <p14:creationId xmlns:p14="http://schemas.microsoft.com/office/powerpoint/2010/main" val="3996255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838200" y="365125"/>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4400" b="1">
                <a:solidFill>
                  <a:srgbClr val="B8A1FF"/>
                </a:solidFill>
                <a:latin typeface="Arial" panose="020B0604020202020204" pitchFamily="34" charset="0"/>
                <a:cs typeface="Arial" panose="020B0604020202020204" pitchFamily="34" charset="0"/>
              </a:rPr>
              <a:t>De leefbare stad</a:t>
            </a:r>
            <a:endParaRPr lang="nl-NL" sz="4400">
              <a:solidFill>
                <a:srgbClr val="B8A1FF"/>
              </a:solidFill>
              <a:latin typeface="Arial" panose="020B0604020202020204" pitchFamily="34" charset="0"/>
              <a:cs typeface="Arial" panose="020B0604020202020204" pitchFamily="34" charset="0"/>
            </a:endParaRPr>
          </a:p>
        </p:txBody>
      </p:sp>
      <p:sp>
        <p:nvSpPr>
          <p:cNvPr id="5" name="Tijdelijke aanduiding voor inhoud 5">
            <a:extLst>
              <a:ext uri="{FF2B5EF4-FFF2-40B4-BE49-F238E27FC236}">
                <a16:creationId xmlns:a16="http://schemas.microsoft.com/office/drawing/2014/main" id="{D3700955-4AB3-462E-A398-76CFA58BDAB0}"/>
              </a:ext>
            </a:extLst>
          </p:cNvPr>
          <p:cNvSpPr txBox="1">
            <a:spLocks/>
          </p:cNvSpPr>
          <p:nvPr/>
        </p:nvSpPr>
        <p:spPr>
          <a:xfrm>
            <a:off x="8733347" y="1736252"/>
            <a:ext cx="2972878" cy="203280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sz="1200" b="1">
                <a:solidFill>
                  <a:srgbClr val="000644"/>
                </a:solidFill>
                <a:latin typeface="Arial" panose="020B0604020202020204" pitchFamily="34" charset="0"/>
                <a:cs typeface="Arial" panose="020B0604020202020204" pitchFamily="34" charset="0"/>
              </a:rPr>
              <a:t>IBS Thema</a:t>
            </a:r>
          </a:p>
          <a:p>
            <a:pPr>
              <a:buFont typeface="Wingdings" panose="05000000000000000000" pitchFamily="2" charset="2"/>
              <a:buChar char="q"/>
            </a:pPr>
            <a:r>
              <a:rPr lang="nl-NL" sz="1200">
                <a:latin typeface="Arial" panose="020B0604020202020204" pitchFamily="34" charset="0"/>
                <a:cs typeface="Arial" panose="020B0604020202020204" pitchFamily="34" charset="0"/>
              </a:rPr>
              <a:t> Onderzoeksopzet</a:t>
            </a:r>
          </a:p>
          <a:p>
            <a:pPr>
              <a:buFont typeface="Wingdings" panose="05000000000000000000" pitchFamily="2" charset="2"/>
              <a:buChar char="q"/>
            </a:pPr>
            <a:r>
              <a:rPr lang="nl-NL" sz="1200">
                <a:latin typeface="Arial" panose="020B0604020202020204" pitchFamily="34" charset="0"/>
                <a:cs typeface="Arial" panose="020B0604020202020204" pitchFamily="34" charset="0"/>
              </a:rPr>
              <a:t> Theoretisch kader</a:t>
            </a:r>
          </a:p>
          <a:p>
            <a:pPr>
              <a:buFont typeface="Wingdings" panose="05000000000000000000" pitchFamily="2" charset="2"/>
              <a:buChar char="q"/>
            </a:pPr>
            <a:r>
              <a:rPr lang="nl-NL" sz="1200">
                <a:latin typeface="Arial" panose="020B0604020202020204" pitchFamily="34" charset="0"/>
                <a:cs typeface="Arial" panose="020B0604020202020204" pitchFamily="34" charset="0"/>
              </a:rPr>
              <a:t> Burgerparticipatie</a:t>
            </a:r>
          </a:p>
          <a:p>
            <a:pPr>
              <a:buFont typeface="Wingdings" panose="05000000000000000000" pitchFamily="2" charset="2"/>
              <a:buChar char="q"/>
            </a:pPr>
            <a:r>
              <a:rPr lang="nl-NL" sz="1200">
                <a:latin typeface="Arial" panose="020B0604020202020204" pitchFamily="34" charset="0"/>
                <a:cs typeface="Arial" panose="020B0604020202020204" pitchFamily="34" charset="0"/>
              </a:rPr>
              <a:t> Onderzoeksresultaten- en advies</a:t>
            </a:r>
          </a:p>
        </p:txBody>
      </p:sp>
      <p:sp>
        <p:nvSpPr>
          <p:cNvPr id="6" name="Tijdelijke aanduiding voor inhoud 5">
            <a:extLst>
              <a:ext uri="{FF2B5EF4-FFF2-40B4-BE49-F238E27FC236}">
                <a16:creationId xmlns:a16="http://schemas.microsoft.com/office/drawing/2014/main" id="{81B96BA2-902A-4078-8942-E8A2417A9A29}"/>
              </a:ext>
            </a:extLst>
          </p:cNvPr>
          <p:cNvSpPr txBox="1">
            <a:spLocks/>
          </p:cNvSpPr>
          <p:nvPr/>
        </p:nvSpPr>
        <p:spPr bwMode="auto">
          <a:xfrm>
            <a:off x="1915405" y="1727561"/>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800" b="1">
                <a:solidFill>
                  <a:srgbClr val="000644"/>
                </a:solidFill>
                <a:latin typeface="Arial" panose="020B0604020202020204" pitchFamily="34" charset="0"/>
                <a:cs typeface="Arial" panose="020B0604020202020204" pitchFamily="34" charset="0"/>
              </a:rPr>
              <a:t>Begrippen</a:t>
            </a:r>
          </a:p>
          <a:p>
            <a:pPr marL="0" indent="0">
              <a:buNone/>
            </a:pPr>
            <a:endParaRPr lang="nl-NL" sz="1800">
              <a:latin typeface="Arial" panose="020B0604020202020204" pitchFamily="34" charset="0"/>
              <a:cs typeface="Arial" panose="020B0604020202020204" pitchFamily="34" charset="0"/>
            </a:endParaRPr>
          </a:p>
        </p:txBody>
      </p:sp>
      <p:graphicFrame>
        <p:nvGraphicFramePr>
          <p:cNvPr id="7" name="Tabel 13">
            <a:extLst>
              <a:ext uri="{FF2B5EF4-FFF2-40B4-BE49-F238E27FC236}">
                <a16:creationId xmlns:a16="http://schemas.microsoft.com/office/drawing/2014/main" id="{E301E4D4-09EB-42FE-AC70-36D3DFBAE62B}"/>
              </a:ext>
            </a:extLst>
          </p:cNvPr>
          <p:cNvGraphicFramePr>
            <a:graphicFrameLocks noGrp="1"/>
          </p:cNvGraphicFramePr>
          <p:nvPr>
            <p:extLst>
              <p:ext uri="{D42A27DB-BD31-4B8C-83A1-F6EECF244321}">
                <p14:modId xmlns:p14="http://schemas.microsoft.com/office/powerpoint/2010/main" val="1083099999"/>
              </p:ext>
            </p:extLst>
          </p:nvPr>
        </p:nvGraphicFramePr>
        <p:xfrm>
          <a:off x="2032961" y="6161520"/>
          <a:ext cx="7459328" cy="482561"/>
        </p:xfrm>
        <a:graphic>
          <a:graphicData uri="http://schemas.openxmlformats.org/drawingml/2006/table">
            <a:tbl>
              <a:tblPr firstRow="1" bandRow="1">
                <a:tableStyleId>{3B4B98B0-60AC-42C2-AFA5-B58CD77FA1E5}</a:tableStyleId>
              </a:tblPr>
              <a:tblGrid>
                <a:gridCol w="738909">
                  <a:extLst>
                    <a:ext uri="{9D8B030D-6E8A-4147-A177-3AD203B41FA5}">
                      <a16:colId xmlns:a16="http://schemas.microsoft.com/office/drawing/2014/main" val="648769890"/>
                    </a:ext>
                  </a:extLst>
                </a:gridCol>
                <a:gridCol w="738909">
                  <a:extLst>
                    <a:ext uri="{9D8B030D-6E8A-4147-A177-3AD203B41FA5}">
                      <a16:colId xmlns:a16="http://schemas.microsoft.com/office/drawing/2014/main" val="469597195"/>
                    </a:ext>
                  </a:extLst>
                </a:gridCol>
                <a:gridCol w="738909">
                  <a:extLst>
                    <a:ext uri="{9D8B030D-6E8A-4147-A177-3AD203B41FA5}">
                      <a16:colId xmlns:a16="http://schemas.microsoft.com/office/drawing/2014/main" val="1458696249"/>
                    </a:ext>
                  </a:extLst>
                </a:gridCol>
                <a:gridCol w="738909">
                  <a:extLst>
                    <a:ext uri="{9D8B030D-6E8A-4147-A177-3AD203B41FA5}">
                      <a16:colId xmlns:a16="http://schemas.microsoft.com/office/drawing/2014/main" val="4042337055"/>
                    </a:ext>
                  </a:extLst>
                </a:gridCol>
                <a:gridCol w="738909">
                  <a:extLst>
                    <a:ext uri="{9D8B030D-6E8A-4147-A177-3AD203B41FA5}">
                      <a16:colId xmlns:a16="http://schemas.microsoft.com/office/drawing/2014/main" val="1032985660"/>
                    </a:ext>
                  </a:extLst>
                </a:gridCol>
                <a:gridCol w="738909">
                  <a:extLst>
                    <a:ext uri="{9D8B030D-6E8A-4147-A177-3AD203B41FA5}">
                      <a16:colId xmlns:a16="http://schemas.microsoft.com/office/drawing/2014/main" val="2567231980"/>
                    </a:ext>
                  </a:extLst>
                </a:gridCol>
                <a:gridCol w="738909">
                  <a:extLst>
                    <a:ext uri="{9D8B030D-6E8A-4147-A177-3AD203B41FA5}">
                      <a16:colId xmlns:a16="http://schemas.microsoft.com/office/drawing/2014/main" val="73331059"/>
                    </a:ext>
                  </a:extLst>
                </a:gridCol>
                <a:gridCol w="726612">
                  <a:extLst>
                    <a:ext uri="{9D8B030D-6E8A-4147-A177-3AD203B41FA5}">
                      <a16:colId xmlns:a16="http://schemas.microsoft.com/office/drawing/2014/main" val="2175227633"/>
                    </a:ext>
                  </a:extLst>
                </a:gridCol>
                <a:gridCol w="713064">
                  <a:extLst>
                    <a:ext uri="{9D8B030D-6E8A-4147-A177-3AD203B41FA5}">
                      <a16:colId xmlns:a16="http://schemas.microsoft.com/office/drawing/2014/main" val="1428987022"/>
                    </a:ext>
                  </a:extLst>
                </a:gridCol>
                <a:gridCol w="847289">
                  <a:extLst>
                    <a:ext uri="{9D8B030D-6E8A-4147-A177-3AD203B41FA5}">
                      <a16:colId xmlns:a16="http://schemas.microsoft.com/office/drawing/2014/main" val="279876203"/>
                    </a:ext>
                  </a:extLst>
                </a:gridCol>
              </a:tblGrid>
              <a:tr h="482561">
                <a:tc>
                  <a:txBody>
                    <a:bodyPr/>
                    <a:lstStyle/>
                    <a:p>
                      <a:pPr algn="ctr"/>
                      <a:r>
                        <a:rPr lang="nl-NL" sz="1200" b="1" kern="1200">
                          <a:solidFill>
                            <a:srgbClr val="000644"/>
                          </a:solidFill>
                        </a:rPr>
                        <a:t>Week 1</a:t>
                      </a:r>
                      <a:endParaRPr lang="nl-NL" sz="1200" b="1" kern="1200">
                        <a:solidFill>
                          <a:srgbClr val="000644"/>
                        </a:solidFill>
                        <a:latin typeface="+mn-lt"/>
                        <a:ea typeface="+mn-ea"/>
                        <a:cs typeface="+mn-cs"/>
                      </a:endParaRPr>
                    </a:p>
                  </a:txBody>
                  <a:tcPr anchor="ctr"/>
                </a:tc>
                <a:tc>
                  <a:txBody>
                    <a:bodyPr/>
                    <a:lstStyle/>
                    <a:p>
                      <a:pPr marL="0" algn="ctr" defTabSz="914400" rtl="0" eaLnBrk="1" latinLnBrk="0" hangingPunct="1"/>
                      <a:r>
                        <a:rPr lang="nl-NL" sz="1200" b="1" kern="1200">
                          <a:solidFill>
                            <a:schemeClr val="bg1">
                              <a:lumMod val="85000"/>
                            </a:schemeClr>
                          </a:solidFill>
                        </a:rPr>
                        <a:t>Week 2</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1" kern="1200">
                          <a:solidFill>
                            <a:schemeClr val="bg1">
                              <a:lumMod val="85000"/>
                            </a:schemeClr>
                          </a:solidFill>
                        </a:rPr>
                        <a:t>Week 3</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1" kern="1200">
                          <a:solidFill>
                            <a:schemeClr val="bg1">
                              <a:lumMod val="85000"/>
                            </a:schemeClr>
                          </a:solidFill>
                        </a:rPr>
                        <a:t>Week 4</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1" kern="1200">
                          <a:solidFill>
                            <a:schemeClr val="bg1">
                              <a:lumMod val="85000"/>
                            </a:schemeClr>
                          </a:solidFill>
                        </a:rPr>
                        <a:t>Week 5</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a:solidFill>
                            <a:schemeClr val="bg1">
                              <a:lumMod val="85000"/>
                            </a:schemeClr>
                          </a:solidFill>
                        </a:rPr>
                        <a:t>Week 6</a:t>
                      </a:r>
                    </a:p>
                  </a:txBody>
                  <a:tcPr anchor="ctr"/>
                </a:tc>
                <a:tc>
                  <a:txBody>
                    <a:bodyPr/>
                    <a:lstStyle/>
                    <a:p>
                      <a:pPr algn="ctr"/>
                      <a:r>
                        <a:rPr lang="nl-NL" sz="1200">
                          <a:solidFill>
                            <a:schemeClr val="bg1">
                              <a:lumMod val="85000"/>
                            </a:schemeClr>
                          </a:solidFill>
                        </a:rPr>
                        <a:t>Week 7</a:t>
                      </a:r>
                    </a:p>
                  </a:txBody>
                  <a:tcPr anchor="ctr"/>
                </a:tc>
                <a:tc>
                  <a:txBody>
                    <a:bodyPr/>
                    <a:lstStyle/>
                    <a:p>
                      <a:pPr algn="ctr"/>
                      <a:r>
                        <a:rPr lang="nl-NL" sz="1200">
                          <a:solidFill>
                            <a:schemeClr val="bg1">
                              <a:lumMod val="85000"/>
                            </a:schemeClr>
                          </a:solidFill>
                        </a:rPr>
                        <a:t>Week 8</a:t>
                      </a:r>
                    </a:p>
                  </a:txBody>
                  <a:tcPr anchor="ctr"/>
                </a:tc>
                <a:tc>
                  <a:txBody>
                    <a:bodyPr/>
                    <a:lstStyle/>
                    <a:p>
                      <a:pPr algn="ctr"/>
                      <a:r>
                        <a:rPr lang="nl-NL" sz="1200">
                          <a:solidFill>
                            <a:schemeClr val="bg1">
                              <a:lumMod val="85000"/>
                            </a:schemeClr>
                          </a:solidFill>
                        </a:rPr>
                        <a:t>Week 9</a:t>
                      </a:r>
                    </a:p>
                  </a:txBody>
                  <a:tcPr anchor="ctr"/>
                </a:tc>
                <a:tc>
                  <a:txBody>
                    <a:bodyPr/>
                    <a:lstStyle/>
                    <a:p>
                      <a:pPr algn="ctr"/>
                      <a:r>
                        <a:rPr lang="nl-NL" sz="120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8" name="Afbeelding 7">
            <a:extLst>
              <a:ext uri="{FF2B5EF4-FFF2-40B4-BE49-F238E27FC236}">
                <a16:creationId xmlns:a16="http://schemas.microsoft.com/office/drawing/2014/main" id="{272DB993-96F3-4002-941E-7B94050E844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5198"/>
          <a:stretch/>
        </p:blipFill>
        <p:spPr>
          <a:xfrm>
            <a:off x="7714458" y="1712880"/>
            <a:ext cx="836782" cy="709602"/>
          </a:xfrm>
          <a:prstGeom prst="rect">
            <a:avLst/>
          </a:prstGeom>
        </p:spPr>
      </p:pic>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6112"/>
          <a:stretch/>
        </p:blipFill>
        <p:spPr>
          <a:xfrm>
            <a:off x="896515" y="1736252"/>
            <a:ext cx="836782" cy="701959"/>
          </a:xfrm>
          <a:prstGeom prst="rect">
            <a:avLst/>
          </a:prstGeom>
        </p:spPr>
      </p:pic>
      <p:sp>
        <p:nvSpPr>
          <p:cNvPr id="10" name="Tijdelijke aanduiding voor inhoud 5">
            <a:extLst>
              <a:ext uri="{FF2B5EF4-FFF2-40B4-BE49-F238E27FC236}">
                <a16:creationId xmlns:a16="http://schemas.microsoft.com/office/drawing/2014/main" id="{60253159-9685-4938-B8A7-8D90D4ABB2F1}"/>
              </a:ext>
            </a:extLst>
          </p:cNvPr>
          <p:cNvSpPr txBox="1">
            <a:spLocks/>
          </p:cNvSpPr>
          <p:nvPr/>
        </p:nvSpPr>
        <p:spPr bwMode="auto">
          <a:xfrm>
            <a:off x="8733347" y="4128719"/>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200" b="1">
                <a:solidFill>
                  <a:srgbClr val="000644"/>
                </a:solidFill>
                <a:latin typeface="Arial" panose="020B0604020202020204" pitchFamily="34" charset="0"/>
                <a:cs typeface="Arial" panose="020B0604020202020204" pitchFamily="34" charset="0"/>
              </a:rPr>
              <a:t>IBS Toetsing</a:t>
            </a:r>
          </a:p>
          <a:p>
            <a:pPr>
              <a:buFont typeface="Wingdings" panose="05000000000000000000" pitchFamily="2" charset="2"/>
              <a:buChar char="q"/>
            </a:pPr>
            <a:r>
              <a:rPr lang="nl-NL" sz="1200">
                <a:latin typeface="Arial" panose="020B0604020202020204" pitchFamily="34" charset="0"/>
                <a:cs typeface="Arial" panose="020B0604020202020204" pitchFamily="34" charset="0"/>
              </a:rPr>
              <a:t> Kennistoets</a:t>
            </a:r>
          </a:p>
          <a:p>
            <a:pPr>
              <a:buFont typeface="Wingdings" panose="05000000000000000000" pitchFamily="2" charset="2"/>
              <a:buChar char="q"/>
            </a:pPr>
            <a:r>
              <a:rPr lang="nl-NL" sz="1200">
                <a:latin typeface="Arial" panose="020B0604020202020204" pitchFamily="34" charset="0"/>
                <a:cs typeface="Arial" panose="020B0604020202020204" pitchFamily="34" charset="0"/>
              </a:rPr>
              <a:t> Adviesrapport</a:t>
            </a:r>
          </a:p>
          <a:p>
            <a:pPr>
              <a:buFont typeface="Wingdings" panose="05000000000000000000" pitchFamily="2" charset="2"/>
              <a:buChar char="q"/>
            </a:pPr>
            <a:r>
              <a:rPr lang="nl-NL" sz="1200">
                <a:latin typeface="Arial" panose="020B0604020202020204" pitchFamily="34" charset="0"/>
                <a:cs typeface="Arial" panose="020B0604020202020204" pitchFamily="34" charset="0"/>
              </a:rPr>
              <a:t> </a:t>
            </a:r>
            <a:r>
              <a:rPr lang="nl-NL" sz="1200" err="1">
                <a:latin typeface="Arial" panose="020B0604020202020204" pitchFamily="34" charset="0"/>
                <a:cs typeface="Arial" panose="020B0604020202020204" pitchFamily="34" charset="0"/>
              </a:rPr>
              <a:t>Pecha</a:t>
            </a:r>
            <a:r>
              <a:rPr lang="nl-NL" sz="1200">
                <a:latin typeface="Arial" panose="020B0604020202020204" pitchFamily="34" charset="0"/>
                <a:cs typeface="Arial" panose="020B0604020202020204" pitchFamily="34" charset="0"/>
              </a:rPr>
              <a:t> </a:t>
            </a:r>
            <a:r>
              <a:rPr lang="nl-NL" sz="1200" err="1">
                <a:latin typeface="Arial" panose="020B0604020202020204" pitchFamily="34" charset="0"/>
                <a:cs typeface="Arial" panose="020B0604020202020204" pitchFamily="34" charset="0"/>
              </a:rPr>
              <a:t>Kucha</a:t>
            </a:r>
            <a:endParaRPr lang="nl-NL" sz="1200">
              <a:latin typeface="Arial" panose="020B0604020202020204" pitchFamily="34" charset="0"/>
              <a:cs typeface="Arial" panose="020B0604020202020204" pitchFamily="34" charset="0"/>
            </a:endParaRPr>
          </a:p>
        </p:txBody>
      </p:sp>
      <p:pic>
        <p:nvPicPr>
          <p:cNvPr id="11" name="Afbeelding 10">
            <a:extLst>
              <a:ext uri="{FF2B5EF4-FFF2-40B4-BE49-F238E27FC236}">
                <a16:creationId xmlns:a16="http://schemas.microsoft.com/office/drawing/2014/main" id="{A72F2EFB-702C-4409-A49D-663AAFCEF81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5580"/>
          <a:stretch/>
        </p:blipFill>
        <p:spPr>
          <a:xfrm>
            <a:off x="7714458" y="4128719"/>
            <a:ext cx="840560" cy="709602"/>
          </a:xfrm>
          <a:prstGeom prst="rect">
            <a:avLst/>
          </a:prstGeom>
        </p:spPr>
      </p:pic>
    </p:spTree>
    <p:extLst>
      <p:ext uri="{BB962C8B-B14F-4D97-AF65-F5344CB8AC3E}">
        <p14:creationId xmlns:p14="http://schemas.microsoft.com/office/powerpoint/2010/main" val="1914404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752475" y="393700"/>
            <a:ext cx="9963150" cy="1325563"/>
          </a:xfrm>
        </p:spPr>
        <p:txBody>
          <a:bodyPr>
            <a:normAutofit/>
          </a:bodyPr>
          <a:lstStyle/>
          <a:p>
            <a:r>
              <a:rPr lang="nl-NL" sz="4000">
                <a:solidFill>
                  <a:srgbClr val="B8A1FF"/>
                </a:solidFill>
                <a:latin typeface="Arial" panose="020B0604020202020204" pitchFamily="34" charset="0"/>
                <a:cs typeface="Arial" panose="020B0604020202020204" pitchFamily="34" charset="0"/>
              </a:rPr>
              <a:t>Casus 1 - Lifestyle</a:t>
            </a:r>
          </a:p>
        </p:txBody>
      </p:sp>
      <p:sp>
        <p:nvSpPr>
          <p:cNvPr id="4" name="Tekstvak 3">
            <a:extLst>
              <a:ext uri="{FF2B5EF4-FFF2-40B4-BE49-F238E27FC236}">
                <a16:creationId xmlns:a16="http://schemas.microsoft.com/office/drawing/2014/main" id="{772D6035-B49B-408B-8B5A-566B638E8D5C}"/>
              </a:ext>
            </a:extLst>
          </p:cNvPr>
          <p:cNvSpPr txBox="1"/>
          <p:nvPr/>
        </p:nvSpPr>
        <p:spPr>
          <a:xfrm>
            <a:off x="895349" y="1833025"/>
            <a:ext cx="9324975" cy="3781292"/>
          </a:xfrm>
          <a:prstGeom prst="rect">
            <a:avLst/>
          </a:prstGeom>
          <a:noFill/>
        </p:spPr>
        <p:txBody>
          <a:bodyPr wrap="square">
            <a:spAutoFit/>
          </a:bodyPr>
          <a:lstStyle/>
          <a:p>
            <a:pPr>
              <a:lnSpc>
                <a:spcPct val="107000"/>
              </a:lnSpc>
              <a:spcAft>
                <a:spcPts val="800"/>
              </a:spcAft>
            </a:pPr>
            <a:r>
              <a:rPr lang="nl-NL" sz="2000" b="1">
                <a:effectLst/>
                <a:latin typeface="Calibri" panose="020F0502020204030204" pitchFamily="34" charset="0"/>
                <a:ea typeface="Calibri" panose="020F0502020204030204" pitchFamily="34" charset="0"/>
                <a:cs typeface="Times New Roman" panose="02020603050405020304" pitchFamily="18" charset="0"/>
              </a:rPr>
              <a:t>Casus Bewegen is voor iedereen</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2000">
                <a:effectLst/>
                <a:latin typeface="Calibri" panose="020F0502020204030204" pitchFamily="34" charset="0"/>
                <a:ea typeface="Calibri" panose="020F0502020204030204" pitchFamily="34" charset="0"/>
                <a:cs typeface="Times New Roman" panose="02020603050405020304" pitchFamily="18" charset="0"/>
              </a:rPr>
              <a:t>In de wijk Fatima is een mooie </a:t>
            </a:r>
            <a:r>
              <a:rPr lang="nl-NL" sz="2000" err="1">
                <a:latin typeface="Calibri" panose="020F0502020204030204" pitchFamily="34" charset="0"/>
                <a:ea typeface="Calibri" panose="020F0502020204030204" pitchFamily="34" charset="0"/>
                <a:cs typeface="Times New Roman" panose="02020603050405020304" pitchFamily="18" charset="0"/>
              </a:rPr>
              <a:t>K</a:t>
            </a:r>
            <a:r>
              <a:rPr lang="nl-NL" sz="2000" err="1">
                <a:effectLst/>
                <a:latin typeface="Calibri" panose="020F0502020204030204" pitchFamily="34" charset="0"/>
                <a:ea typeface="Calibri" panose="020F0502020204030204" pitchFamily="34" charset="0"/>
                <a:cs typeface="Times New Roman" panose="02020603050405020304" pitchFamily="18" charset="0"/>
              </a:rPr>
              <a:t>wiekroute</a:t>
            </a:r>
            <a:r>
              <a:rPr lang="nl-NL" sz="2000">
                <a:effectLst/>
                <a:latin typeface="Calibri" panose="020F0502020204030204" pitchFamily="34" charset="0"/>
                <a:ea typeface="Calibri" panose="020F0502020204030204" pitchFamily="34" charset="0"/>
                <a:cs typeface="Times New Roman" panose="02020603050405020304" pitchFamily="18" charset="0"/>
              </a:rPr>
              <a:t> aangelegd: een wandelroute voor ouderen. De route begint naast het wijkcentrum Koningshaven en is zo’n 800 meter lang. Deze wordt echter niet veel gebruikt, terwijl bewegen op de oude dag zo juist gezond is! Met de komst van het complex Quilt op de </a:t>
            </a:r>
            <a:r>
              <a:rPr lang="nl-NL" sz="2000" err="1">
                <a:effectLst/>
                <a:latin typeface="Calibri" panose="020F0502020204030204" pitchFamily="34" charset="0"/>
                <a:ea typeface="Calibri" panose="020F0502020204030204" pitchFamily="34" charset="0"/>
                <a:cs typeface="Times New Roman" panose="02020603050405020304" pitchFamily="18" charset="0"/>
              </a:rPr>
              <a:t>Kruisvaardersstraat</a:t>
            </a:r>
            <a:r>
              <a:rPr lang="nl-NL" sz="2000">
                <a:effectLst/>
                <a:latin typeface="Calibri" panose="020F0502020204030204" pitchFamily="34" charset="0"/>
                <a:ea typeface="Calibri" panose="020F0502020204030204" pitchFamily="34" charset="0"/>
                <a:cs typeface="Times New Roman" panose="02020603050405020304" pitchFamily="18" charset="0"/>
              </a:rPr>
              <a:t>, komen er nog een hoop extra ouderen in de wijk wonen. </a:t>
            </a:r>
          </a:p>
          <a:p>
            <a:pPr>
              <a:lnSpc>
                <a:spcPct val="107000"/>
              </a:lnSpc>
              <a:spcAft>
                <a:spcPts val="800"/>
              </a:spcAft>
            </a:pPr>
            <a:r>
              <a:rPr lang="nl-NL" sz="2000">
                <a:effectLst/>
                <a:latin typeface="Calibri" panose="020F0502020204030204" pitchFamily="34" charset="0"/>
                <a:ea typeface="Calibri" panose="020F0502020204030204" pitchFamily="34" charset="0"/>
                <a:cs typeface="Times New Roman" panose="02020603050405020304" pitchFamily="18" charset="0"/>
              </a:rPr>
              <a:t>Hoe krijgt deze </a:t>
            </a:r>
            <a:r>
              <a:rPr lang="nl-NL" sz="2000" err="1">
                <a:effectLst/>
                <a:latin typeface="Calibri" panose="020F0502020204030204" pitchFamily="34" charset="0"/>
                <a:ea typeface="Calibri" panose="020F0502020204030204" pitchFamily="34" charset="0"/>
                <a:cs typeface="Times New Roman" panose="02020603050405020304" pitchFamily="18" charset="0"/>
              </a:rPr>
              <a:t>kwiekroute</a:t>
            </a:r>
            <a:r>
              <a:rPr lang="nl-NL" sz="2000">
                <a:effectLst/>
                <a:latin typeface="Calibri" panose="020F0502020204030204" pitchFamily="34" charset="0"/>
                <a:ea typeface="Calibri" panose="020F0502020204030204" pitchFamily="34" charset="0"/>
                <a:cs typeface="Times New Roman" panose="02020603050405020304" pitchFamily="18" charset="0"/>
              </a:rPr>
              <a:t> een impuls? Of bewegen ouderen liever op een andere manier? Kortom:  </a:t>
            </a:r>
          </a:p>
          <a:p>
            <a:pPr>
              <a:lnSpc>
                <a:spcPct val="107000"/>
              </a:lnSpc>
              <a:spcAft>
                <a:spcPts val="800"/>
              </a:spcAft>
            </a:pPr>
            <a:endParaRPr lang="nl-NL" sz="200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2000" b="1" dirty="0">
                <a:effectLst/>
                <a:latin typeface="Calibri" panose="020F0502020204030204" pitchFamily="34" charset="0"/>
                <a:ea typeface="Calibri" panose="020F0502020204030204" pitchFamily="34" charset="0"/>
                <a:cs typeface="Times New Roman" panose="02020603050405020304" pitchFamily="18" charset="0"/>
              </a:rPr>
              <a:t>Hoofdvraag: Hoe krijg je ouderen uit Fatima meer aan het bewegen?</a:t>
            </a:r>
          </a:p>
        </p:txBody>
      </p:sp>
    </p:spTree>
    <p:extLst>
      <p:ext uri="{BB962C8B-B14F-4D97-AF65-F5344CB8AC3E}">
        <p14:creationId xmlns:p14="http://schemas.microsoft.com/office/powerpoint/2010/main" val="2670620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752475" y="393700"/>
            <a:ext cx="9963150" cy="1325563"/>
          </a:xfrm>
        </p:spPr>
        <p:txBody>
          <a:bodyPr>
            <a:normAutofit/>
          </a:bodyPr>
          <a:lstStyle/>
          <a:p>
            <a:r>
              <a:rPr lang="nl-NL" sz="4000">
                <a:solidFill>
                  <a:srgbClr val="B8A1FF"/>
                </a:solidFill>
                <a:latin typeface="Arial" panose="020B0604020202020204" pitchFamily="34" charset="0"/>
                <a:cs typeface="Arial" panose="020B0604020202020204" pitchFamily="34" charset="0"/>
              </a:rPr>
              <a:t>Casus 2 – Vrije tijd</a:t>
            </a:r>
          </a:p>
        </p:txBody>
      </p:sp>
      <p:sp>
        <p:nvSpPr>
          <p:cNvPr id="4" name="Tekstvak 3">
            <a:extLst>
              <a:ext uri="{FF2B5EF4-FFF2-40B4-BE49-F238E27FC236}">
                <a16:creationId xmlns:a16="http://schemas.microsoft.com/office/drawing/2014/main" id="{2995538F-12B7-48D2-B30E-2484697B3744}"/>
              </a:ext>
            </a:extLst>
          </p:cNvPr>
          <p:cNvSpPr txBox="1"/>
          <p:nvPr/>
        </p:nvSpPr>
        <p:spPr>
          <a:xfrm>
            <a:off x="752475" y="1452593"/>
            <a:ext cx="9963150" cy="4708981"/>
          </a:xfrm>
          <a:prstGeom prst="rect">
            <a:avLst/>
          </a:prstGeom>
          <a:noFill/>
        </p:spPr>
        <p:txBody>
          <a:bodyPr wrap="square">
            <a:spAutoFit/>
          </a:bodyPr>
          <a:lstStyle/>
          <a:p>
            <a:r>
              <a:rPr lang="nl-NL" sz="2000" b="1"/>
              <a:t>Casus Thuis in de Piushaven</a:t>
            </a:r>
          </a:p>
          <a:p>
            <a:endParaRPr lang="nl-NL" sz="2000"/>
          </a:p>
          <a:p>
            <a:r>
              <a:rPr lang="nl-NL" sz="2000"/>
              <a:t>De Piushaven is populairder dan ooit. In de inwoner enquête van 2020 gaf 85,6% van de Tilburgers aan wel eens in de Piushaven te komen. Dat heeft ook zijn weerslag; sinds enkele jaren ervaren bewoners in en rondom de Piushaven overlast van bezoekers op het gebied van geluid, vernielingen en zwerfafval door met name jongeren. </a:t>
            </a:r>
          </a:p>
          <a:p>
            <a:endParaRPr lang="nl-NL" sz="2000"/>
          </a:p>
          <a:p>
            <a:r>
              <a:rPr lang="nl-NL" sz="2000"/>
              <a:t>Met de recreatieve beleidsregels Piushaven wordt gezocht naar een balans tussen recreëren, bezoeken en ondernemen. Zijn er oplossingen in de openbare ruimte die deze balans kunnen stimuleren? Hoe maken we van het ongeschreven blad wat de Piushaven is, een prettige plek voor iedereen? Kortom: hoe maken we van de Piushaven een huiskamer van de stad, waar je je thuis voelt en overlast beperkt wordt?</a:t>
            </a:r>
          </a:p>
          <a:p>
            <a:endParaRPr lang="nl-NL" sz="2000"/>
          </a:p>
          <a:p>
            <a:r>
              <a:rPr lang="nl-NL" sz="2000" b="1" dirty="0"/>
              <a:t>Hoofdvraag: Hoe kan de Piushaven zich profileren tot een plek waar bezoekers én bewoners zich thuis voelen?</a:t>
            </a:r>
          </a:p>
        </p:txBody>
      </p:sp>
    </p:spTree>
    <p:extLst>
      <p:ext uri="{BB962C8B-B14F-4D97-AF65-F5344CB8AC3E}">
        <p14:creationId xmlns:p14="http://schemas.microsoft.com/office/powerpoint/2010/main" val="4232082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752475" y="393700"/>
            <a:ext cx="9963150" cy="1325563"/>
          </a:xfrm>
        </p:spPr>
        <p:txBody>
          <a:bodyPr>
            <a:normAutofit/>
          </a:bodyPr>
          <a:lstStyle/>
          <a:p>
            <a:r>
              <a:rPr lang="nl-NL" sz="4000">
                <a:solidFill>
                  <a:srgbClr val="B8A1FF"/>
                </a:solidFill>
                <a:latin typeface="Arial" panose="020B0604020202020204" pitchFamily="34" charset="0"/>
                <a:cs typeface="Arial" panose="020B0604020202020204" pitchFamily="34" charset="0"/>
              </a:rPr>
              <a:t>Casus 3 – Stad &amp; Wijk</a:t>
            </a:r>
          </a:p>
        </p:txBody>
      </p:sp>
      <p:sp>
        <p:nvSpPr>
          <p:cNvPr id="4" name="Tekstvak 3">
            <a:extLst>
              <a:ext uri="{FF2B5EF4-FFF2-40B4-BE49-F238E27FC236}">
                <a16:creationId xmlns:a16="http://schemas.microsoft.com/office/drawing/2014/main" id="{27FEE8FA-F921-4B18-8951-F8D186CEDAB4}"/>
              </a:ext>
            </a:extLst>
          </p:cNvPr>
          <p:cNvSpPr txBox="1"/>
          <p:nvPr/>
        </p:nvSpPr>
        <p:spPr>
          <a:xfrm>
            <a:off x="819150" y="1581567"/>
            <a:ext cx="9467850" cy="4708981"/>
          </a:xfrm>
          <a:prstGeom prst="rect">
            <a:avLst/>
          </a:prstGeom>
          <a:noFill/>
        </p:spPr>
        <p:txBody>
          <a:bodyPr wrap="square">
            <a:spAutoFit/>
          </a:bodyPr>
          <a:lstStyle/>
          <a:p>
            <a:r>
              <a:rPr lang="nl-NL" sz="2000"/>
              <a:t>Casus Wijkcentrum de Back </a:t>
            </a:r>
          </a:p>
          <a:p>
            <a:endParaRPr lang="nl-NL" sz="2000"/>
          </a:p>
          <a:p>
            <a:r>
              <a:rPr lang="nl-NL" sz="2000"/>
              <a:t>Wijkcentrum De Back in de wijk Zorgvlied is een wijkcentrum in Tilburg dat geen subsidie van de gemeente ontvangt. De wijk Zorgvlied is een wijk met twee gezichten: aan de ene kant een welvarende buurt met grote huizen waar geen leefbaarheidsproblematiek is en aan de andere kant Zorgvlied-Zuid een wijkje waar wel veel leefbaarheidsproblematiek is. </a:t>
            </a:r>
          </a:p>
          <a:p>
            <a:endParaRPr lang="nl-NL" sz="2000"/>
          </a:p>
          <a:p>
            <a:r>
              <a:rPr lang="nl-NL" sz="2000"/>
              <a:t>Het Burgemeester van de Mortelplein is de grens van deze twee buurten in Zorgvlied, die enorm van elkaar verschillen. </a:t>
            </a:r>
          </a:p>
          <a:p>
            <a:r>
              <a:rPr lang="nl-NL" sz="2000"/>
              <a:t>Van wijkcentrum De Back wordt veel gebruik gemaakt, maar niet door de bewoners van Zorgvlied-Zuid. Veel mensen in Zorgvlied, bewoners en professionals, ervaren dat als een gemiste kans. </a:t>
            </a:r>
          </a:p>
          <a:p>
            <a:endParaRPr lang="nl-NL" sz="2000"/>
          </a:p>
          <a:p>
            <a:r>
              <a:rPr lang="nl-NL" sz="2000" b="1" dirty="0"/>
              <a:t>Hoofdvraag: hoe zorgen we er voor dat meer bewoners uit Zorgvlied-Zuid gebruik gaan maken van wijkcentrum De Back?</a:t>
            </a:r>
          </a:p>
        </p:txBody>
      </p:sp>
    </p:spTree>
    <p:extLst>
      <p:ext uri="{BB962C8B-B14F-4D97-AF65-F5344CB8AC3E}">
        <p14:creationId xmlns:p14="http://schemas.microsoft.com/office/powerpoint/2010/main" val="4267723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752475" y="393700"/>
            <a:ext cx="9963150" cy="1325563"/>
          </a:xfrm>
        </p:spPr>
        <p:txBody>
          <a:bodyPr>
            <a:normAutofit/>
          </a:bodyPr>
          <a:lstStyle/>
          <a:p>
            <a:r>
              <a:rPr lang="nl-NL" sz="4000">
                <a:solidFill>
                  <a:srgbClr val="B8A1FF"/>
                </a:solidFill>
                <a:latin typeface="Arial" panose="020B0604020202020204" pitchFamily="34" charset="0"/>
                <a:cs typeface="Arial" panose="020B0604020202020204" pitchFamily="34" charset="0"/>
              </a:rPr>
              <a:t>Casus 4 – Water &amp; Energie</a:t>
            </a:r>
          </a:p>
        </p:txBody>
      </p:sp>
      <p:sp>
        <p:nvSpPr>
          <p:cNvPr id="6" name="Tekstvak 5">
            <a:extLst>
              <a:ext uri="{FF2B5EF4-FFF2-40B4-BE49-F238E27FC236}">
                <a16:creationId xmlns:a16="http://schemas.microsoft.com/office/drawing/2014/main" id="{58036694-BD20-41AE-B9AC-E89B0FE26B5D}"/>
              </a:ext>
            </a:extLst>
          </p:cNvPr>
          <p:cNvSpPr txBox="1"/>
          <p:nvPr/>
        </p:nvSpPr>
        <p:spPr>
          <a:xfrm>
            <a:off x="752475" y="1719263"/>
            <a:ext cx="9460037" cy="4708981"/>
          </a:xfrm>
          <a:prstGeom prst="rect">
            <a:avLst/>
          </a:prstGeom>
          <a:noFill/>
        </p:spPr>
        <p:txBody>
          <a:bodyPr wrap="square">
            <a:spAutoFit/>
          </a:bodyPr>
          <a:lstStyle/>
          <a:p>
            <a:r>
              <a:rPr lang="nl-NL" sz="2000" dirty="0">
                <a:effectLst/>
                <a:latin typeface="Calibri" panose="020F0502020204030204" pitchFamily="34" charset="0"/>
                <a:ea typeface="Calibri" panose="020F0502020204030204" pitchFamily="34" charset="0"/>
              </a:rPr>
              <a:t>Centraal staat het gebied rondom de Heubergerstraat in Tilburg Noord. Het gaat hier om een stedenbouwkundig cluster ook wel een ‘stempel’ genoemd. Deze stempel bestaat uit een geordende opbouw van rijwoningen, allemaal sociale huurwoningen. </a:t>
            </a:r>
          </a:p>
          <a:p>
            <a:r>
              <a:rPr lang="nl-NL" sz="2000" dirty="0">
                <a:effectLst/>
                <a:latin typeface="Calibri" panose="020F0502020204030204" pitchFamily="34" charset="0"/>
                <a:ea typeface="Calibri" panose="020F0502020204030204" pitchFamily="34" charset="0"/>
              </a:rPr>
              <a:t> </a:t>
            </a:r>
          </a:p>
          <a:p>
            <a:r>
              <a:rPr lang="nl-NL" sz="2000" dirty="0">
                <a:effectLst/>
                <a:latin typeface="Calibri" panose="020F0502020204030204" pitchFamily="34" charset="0"/>
                <a:ea typeface="Calibri" panose="020F0502020204030204" pitchFamily="34" charset="0"/>
              </a:rPr>
              <a:t>Een van de ambities voor Tilburg Noord is het realiseren van gemengde woonbuurtjes. Tegelijkertijd moet ook de openbare ruimte worden omgevormd en klimaat adaptief worden.  Thema’s zoals water, energie en vergroening spelen in Noord. </a:t>
            </a:r>
          </a:p>
          <a:p>
            <a:r>
              <a:rPr lang="nl-NL" sz="2000" dirty="0">
                <a:effectLst/>
                <a:latin typeface="Calibri" panose="020F0502020204030204" pitchFamily="34" charset="0"/>
                <a:ea typeface="Calibri" panose="020F0502020204030204" pitchFamily="34" charset="0"/>
              </a:rPr>
              <a:t> </a:t>
            </a:r>
          </a:p>
          <a:p>
            <a:r>
              <a:rPr lang="nl-NL" sz="2000" dirty="0">
                <a:effectLst/>
                <a:latin typeface="Calibri" panose="020F0502020204030204" pitchFamily="34" charset="0"/>
                <a:ea typeface="Calibri" panose="020F0502020204030204" pitchFamily="34" charset="0"/>
              </a:rPr>
              <a:t>Tot slot is de wens om in de nieuwe openbare ruimte ook een fysieke plek te creëren voor ontmoeting, men denkt aan een waterspeelplek voor kinderen.  </a:t>
            </a:r>
          </a:p>
          <a:p>
            <a:r>
              <a:rPr lang="nl-NL" sz="2000" dirty="0">
                <a:effectLst/>
                <a:latin typeface="Calibri" panose="020F0502020204030204" pitchFamily="34" charset="0"/>
                <a:ea typeface="Calibri" panose="020F0502020204030204" pitchFamily="34" charset="0"/>
              </a:rPr>
              <a:t> </a:t>
            </a:r>
          </a:p>
          <a:p>
            <a:r>
              <a:rPr lang="nl-NL" sz="2000" b="1" dirty="0">
                <a:effectLst/>
                <a:latin typeface="Calibri" panose="020F0502020204030204" pitchFamily="34" charset="0"/>
                <a:ea typeface="Calibri" panose="020F0502020204030204" pitchFamily="34" charset="0"/>
              </a:rPr>
              <a:t>Hoofdvraag: hoe kan de openbare ruimte in deze nieuwe woonbuurt klimaat adaptief gemaakt worden en kan dit gekoppeld worden aan de wens voor een speelplek in de buurt?   </a:t>
            </a:r>
            <a:endParaRPr lang="nl-NL" sz="2000" dirty="0">
              <a:effectLst/>
              <a:latin typeface="Calibri" panose="020F0502020204030204" pitchFamily="34" charset="0"/>
              <a:ea typeface="Calibri" panose="020F0502020204030204" pitchFamily="34" charset="0"/>
            </a:endParaRPr>
          </a:p>
          <a:p>
            <a:r>
              <a:rPr lang="nl-NL" sz="2000" b="1" dirty="0">
                <a:effectLst/>
                <a:latin typeface="Calibri" panose="020F0502020204030204" pitchFamily="34" charset="0"/>
                <a:ea typeface="Calibri" panose="020F0502020204030204" pitchFamily="34" charset="0"/>
              </a:rPr>
              <a:t> </a:t>
            </a:r>
            <a:endParaRPr lang="nl-NL" sz="20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050124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752475" y="393700"/>
            <a:ext cx="9963150" cy="1325563"/>
          </a:xfrm>
        </p:spPr>
        <p:txBody>
          <a:bodyPr>
            <a:normAutofit/>
          </a:bodyPr>
          <a:lstStyle/>
          <a:p>
            <a:r>
              <a:rPr lang="nl-NL" sz="4000">
                <a:solidFill>
                  <a:srgbClr val="B8A1FF"/>
                </a:solidFill>
                <a:latin typeface="Arial" panose="020B0604020202020204" pitchFamily="34" charset="0"/>
                <a:cs typeface="Arial" panose="020B0604020202020204" pitchFamily="34" charset="0"/>
              </a:rPr>
              <a:t>Casus 5 – Circulaire economie</a:t>
            </a:r>
          </a:p>
        </p:txBody>
      </p:sp>
      <p:sp>
        <p:nvSpPr>
          <p:cNvPr id="4" name="Tekstvak 3">
            <a:extLst>
              <a:ext uri="{FF2B5EF4-FFF2-40B4-BE49-F238E27FC236}">
                <a16:creationId xmlns:a16="http://schemas.microsoft.com/office/drawing/2014/main" id="{95921C1E-6649-4E77-B4BE-62EAE37DD83F}"/>
              </a:ext>
            </a:extLst>
          </p:cNvPr>
          <p:cNvSpPr txBox="1"/>
          <p:nvPr/>
        </p:nvSpPr>
        <p:spPr>
          <a:xfrm>
            <a:off x="752475" y="1539091"/>
            <a:ext cx="10401300" cy="3170099"/>
          </a:xfrm>
          <a:prstGeom prst="rect">
            <a:avLst/>
          </a:prstGeom>
          <a:noFill/>
        </p:spPr>
        <p:txBody>
          <a:bodyPr wrap="square">
            <a:spAutoFit/>
          </a:bodyPr>
          <a:lstStyle/>
          <a:p>
            <a:r>
              <a:rPr lang="nl-NL" sz="2000">
                <a:effectLst/>
                <a:latin typeface="Arial" panose="020B0604020202020204" pitchFamily="34" charset="0"/>
                <a:ea typeface="Calibri" panose="020F0502020204030204" pitchFamily="34" charset="0"/>
                <a:cs typeface="Arial" panose="020B0604020202020204" pitchFamily="34" charset="0"/>
              </a:rPr>
              <a:t>Gemeente Tilburg wil in 2045 een circulaire stad zijn. In een circulaire economie bestaat geen afval, worden grondstoffen steeds opnieuw gebruikt en gebruiken we onze spullen langer. De transitie naar de circulaire economie vraagt ook een veranderende rol van ondernemers, consumenten en bewoners waarbij het creëren van breed draagvlak essentieel is. Dit vraagt om lokale, innovatieve oplossingen. Zo ook voor horeca Tilburg. We zoeken daarom innovatieve oplossingen voor de horeca in de binnenstad van Tilburg. </a:t>
            </a:r>
          </a:p>
          <a:p>
            <a:r>
              <a:rPr lang="nl-NL" sz="2000">
                <a:effectLst/>
                <a:latin typeface="Arial" panose="020B0604020202020204" pitchFamily="34" charset="0"/>
                <a:ea typeface="Calibri" panose="020F0502020204030204" pitchFamily="34" charset="0"/>
                <a:cs typeface="Arial" panose="020B0604020202020204" pitchFamily="34" charset="0"/>
              </a:rPr>
              <a:t> </a:t>
            </a:r>
          </a:p>
          <a:p>
            <a:r>
              <a:rPr lang="nl-NL" sz="2000">
                <a:effectLst/>
                <a:latin typeface="Arial" panose="020B0604020202020204" pitchFamily="34" charset="0"/>
                <a:ea typeface="Calibri" panose="020F0502020204030204" pitchFamily="34" charset="0"/>
                <a:cs typeface="Arial" panose="020B0604020202020204" pitchFamily="34" charset="0"/>
              </a:rPr>
              <a:t> </a:t>
            </a:r>
          </a:p>
          <a:p>
            <a:r>
              <a:rPr lang="nl-NL" sz="2000" b="1">
                <a:effectLst/>
                <a:latin typeface="Arial" panose="020B0604020202020204" pitchFamily="34" charset="0"/>
                <a:ea typeface="Calibri" panose="020F0502020204030204" pitchFamily="34" charset="0"/>
                <a:cs typeface="Arial" panose="020B0604020202020204" pitchFamily="34" charset="0"/>
              </a:rPr>
              <a:t>Hoofdvraag: Hoe kunnen we de horeca in de binnenstad van Tilburg mee laten bewegen met de transitie naar de circulaire economie. </a:t>
            </a:r>
            <a:endParaRPr lang="nl-NL" sz="200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01157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752475" y="393700"/>
            <a:ext cx="9963150" cy="1325563"/>
          </a:xfrm>
        </p:spPr>
        <p:txBody>
          <a:bodyPr>
            <a:normAutofit/>
          </a:bodyPr>
          <a:lstStyle/>
          <a:p>
            <a:r>
              <a:rPr lang="nl-NL" sz="4000">
                <a:solidFill>
                  <a:srgbClr val="B8A1FF"/>
                </a:solidFill>
                <a:latin typeface="Arial" panose="020B0604020202020204" pitchFamily="34" charset="0"/>
                <a:cs typeface="Arial" panose="020B0604020202020204" pitchFamily="34" charset="0"/>
              </a:rPr>
              <a:t>Introductie casussen van gemeente Tilburg</a:t>
            </a:r>
          </a:p>
        </p:txBody>
      </p:sp>
      <p:sp>
        <p:nvSpPr>
          <p:cNvPr id="3" name="Tekstvak 2">
            <a:extLst>
              <a:ext uri="{FF2B5EF4-FFF2-40B4-BE49-F238E27FC236}">
                <a16:creationId xmlns:a16="http://schemas.microsoft.com/office/drawing/2014/main" id="{7AA166AF-E0DB-448B-BD04-DB309A7909C9}"/>
              </a:ext>
            </a:extLst>
          </p:cNvPr>
          <p:cNvSpPr txBox="1"/>
          <p:nvPr/>
        </p:nvSpPr>
        <p:spPr>
          <a:xfrm>
            <a:off x="752475" y="1907084"/>
            <a:ext cx="10963275" cy="3231654"/>
          </a:xfrm>
          <a:prstGeom prst="rect">
            <a:avLst/>
          </a:prstGeom>
          <a:noFill/>
        </p:spPr>
        <p:txBody>
          <a:bodyPr wrap="square" rtlCol="0">
            <a:spAutoFit/>
          </a:bodyPr>
          <a:lstStyle/>
          <a:p>
            <a:pPr marL="285750" indent="-285750">
              <a:buFont typeface="Arial" panose="020B0604020202020204" pitchFamily="34" charset="0"/>
              <a:buChar char="•"/>
            </a:pPr>
            <a:r>
              <a:rPr lang="nl-NL" sz="2400">
                <a:latin typeface="Arial" panose="020B0604020202020204" pitchFamily="34" charset="0"/>
                <a:cs typeface="Arial" panose="020B0604020202020204" pitchFamily="34" charset="0"/>
              </a:rPr>
              <a:t>Contact met opdrachtgever: morgen 7 september van 11:00 uur tot 13:00 uur @ stadhuis</a:t>
            </a:r>
          </a:p>
          <a:p>
            <a:pPr marL="285750" indent="-285750">
              <a:buFont typeface="Arial" panose="020B0604020202020204" pitchFamily="34" charset="0"/>
              <a:buChar char="•"/>
            </a:pPr>
            <a:r>
              <a:rPr lang="nl-NL" sz="2400">
                <a:latin typeface="Arial" panose="020B0604020202020204" pitchFamily="34" charset="0"/>
                <a:cs typeface="Arial" panose="020B0604020202020204" pitchFamily="34" charset="0"/>
              </a:rPr>
              <a:t>Presentaties (</a:t>
            </a:r>
            <a:r>
              <a:rPr lang="nl-NL" sz="2400" err="1">
                <a:latin typeface="Arial" panose="020B0604020202020204" pitchFamily="34" charset="0"/>
                <a:cs typeface="Arial" panose="020B0604020202020204" pitchFamily="34" charset="0"/>
              </a:rPr>
              <a:t>Pecha</a:t>
            </a:r>
            <a:r>
              <a:rPr lang="nl-NL" sz="2400">
                <a:latin typeface="Arial" panose="020B0604020202020204" pitchFamily="34" charset="0"/>
                <a:cs typeface="Arial" panose="020B0604020202020204" pitchFamily="34" charset="0"/>
              </a:rPr>
              <a:t> </a:t>
            </a:r>
            <a:r>
              <a:rPr lang="nl-NL" sz="2400" err="1">
                <a:latin typeface="Arial" panose="020B0604020202020204" pitchFamily="34" charset="0"/>
                <a:cs typeface="Arial" panose="020B0604020202020204" pitchFamily="34" charset="0"/>
              </a:rPr>
              <a:t>Kucha</a:t>
            </a:r>
            <a:r>
              <a:rPr lang="nl-NL" sz="2400">
                <a:latin typeface="Arial" panose="020B0604020202020204" pitchFamily="34" charset="0"/>
                <a:cs typeface="Arial" panose="020B0604020202020204" pitchFamily="34" charset="0"/>
              </a:rPr>
              <a:t>) bij opdrachtgever op locatie: maandag 1 november tussen 10:00 uur en 11:30 uur</a:t>
            </a:r>
          </a:p>
          <a:p>
            <a:pPr marL="285750" indent="-285750">
              <a:buFont typeface="Arial" panose="020B0604020202020204" pitchFamily="34" charset="0"/>
              <a:buChar char="•"/>
            </a:pPr>
            <a:r>
              <a:rPr lang="nl-NL" sz="2400">
                <a:latin typeface="Arial" panose="020B0604020202020204" pitchFamily="34" charset="0"/>
                <a:cs typeface="Arial" panose="020B0604020202020204" pitchFamily="34" charset="0"/>
              </a:rPr>
              <a:t>Portfolio deadline (feedback </a:t>
            </a:r>
            <a:r>
              <a:rPr lang="nl-NL" sz="2400" err="1">
                <a:latin typeface="Arial" panose="020B0604020202020204" pitchFamily="34" charset="0"/>
                <a:cs typeface="Arial" panose="020B0604020202020204" pitchFamily="34" charset="0"/>
              </a:rPr>
              <a:t>friends</a:t>
            </a:r>
            <a:r>
              <a:rPr lang="nl-NL" sz="2400">
                <a:latin typeface="Arial" panose="020B0604020202020204" pitchFamily="34" charset="0"/>
                <a:cs typeface="Arial" panose="020B0604020202020204" pitchFamily="34" charset="0"/>
              </a:rPr>
              <a:t> + </a:t>
            </a:r>
            <a:r>
              <a:rPr lang="nl-NL" sz="2400" err="1">
                <a:latin typeface="Arial" panose="020B0604020202020204" pitchFamily="34" charset="0"/>
                <a:cs typeface="Arial" panose="020B0604020202020204" pitchFamily="34" charset="0"/>
              </a:rPr>
              <a:t>LA’s</a:t>
            </a:r>
            <a:r>
              <a:rPr lang="nl-NL" sz="2400">
                <a:latin typeface="Arial" panose="020B0604020202020204" pitchFamily="34" charset="0"/>
                <a:cs typeface="Arial" panose="020B0604020202020204" pitchFamily="34" charset="0"/>
              </a:rPr>
              <a:t>): 4 november 2021</a:t>
            </a:r>
          </a:p>
          <a:p>
            <a:pPr marL="285750" indent="-285750">
              <a:buFont typeface="Arial" panose="020B0604020202020204" pitchFamily="34" charset="0"/>
              <a:buChar char="•"/>
            </a:pPr>
            <a:r>
              <a:rPr lang="nl-NL" sz="2400">
                <a:latin typeface="Arial" panose="020B0604020202020204" pitchFamily="34" charset="0"/>
                <a:cs typeface="Arial" panose="020B0604020202020204" pitchFamily="34" charset="0"/>
              </a:rPr>
              <a:t>IBS Adviesrapport: 1 november 2021</a:t>
            </a:r>
          </a:p>
          <a:p>
            <a:pPr marL="285750" indent="-285750">
              <a:buFont typeface="Arial" panose="020B0604020202020204" pitchFamily="34" charset="0"/>
              <a:buChar char="•"/>
            </a:pPr>
            <a:r>
              <a:rPr lang="nl-NL" sz="2400">
                <a:latin typeface="Arial" panose="020B0604020202020204" pitchFamily="34" charset="0"/>
                <a:cs typeface="Arial" panose="020B0604020202020204" pitchFamily="34" charset="0"/>
              </a:rPr>
              <a:t>Kennistoets: 8 november 2021</a:t>
            </a:r>
          </a:p>
          <a:p>
            <a:pPr marL="285750" indent="-285750">
              <a:buFont typeface="Arial" panose="020B0604020202020204" pitchFamily="34" charset="0"/>
              <a:buChar char="•"/>
            </a:pPr>
            <a:endParaRPr lang="nl-NL"/>
          </a:p>
          <a:p>
            <a:pPr marL="285750" indent="-285750">
              <a:buFont typeface="Arial" panose="020B0604020202020204" pitchFamily="34" charset="0"/>
              <a:buChar char="•"/>
            </a:pPr>
            <a:endParaRPr lang="nl-NL"/>
          </a:p>
        </p:txBody>
      </p:sp>
    </p:spTree>
    <p:extLst>
      <p:ext uri="{BB962C8B-B14F-4D97-AF65-F5344CB8AC3E}">
        <p14:creationId xmlns:p14="http://schemas.microsoft.com/office/powerpoint/2010/main" val="1808714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7AA166AF-E0DB-448B-BD04-DB309A7909C9}"/>
              </a:ext>
            </a:extLst>
          </p:cNvPr>
          <p:cNvSpPr txBox="1"/>
          <p:nvPr/>
        </p:nvSpPr>
        <p:spPr>
          <a:xfrm>
            <a:off x="838200" y="1825625"/>
            <a:ext cx="3117850" cy="4351338"/>
          </a:xfrm>
          <a:prstGeom prst="rect">
            <a:avLst/>
          </a:prstGeom>
          <a:noFill/>
        </p:spPr>
        <p:txBody>
          <a:bodyPr wrap="square" rtlCol="0" anchor="t">
            <a:normAutofit/>
          </a:bodyPr>
          <a:lstStyle/>
          <a:p>
            <a:pPr marL="285750" indent="-285750">
              <a:buFont typeface="Arial" panose="020B0604020202020204" pitchFamily="34" charset="0"/>
              <a:buChar char="•"/>
            </a:pPr>
            <a:endParaRPr lang="nl-NL" sz="2800" dirty="0"/>
          </a:p>
          <a:p>
            <a:pPr marL="342900" lvl="0" indent="-342900">
              <a:lnSpc>
                <a:spcPct val="107000"/>
              </a:lnSpc>
              <a:buFont typeface="+mj-lt"/>
              <a:buAutoNum type="arabicPeriod"/>
            </a:pPr>
            <a:r>
              <a:rPr lang="nl-NL" sz="2400" b="1" dirty="0">
                <a:effectLst/>
                <a:latin typeface="Arial" panose="020B0604020202020204" pitchFamily="34" charset="0"/>
                <a:ea typeface="Times New Roman" panose="02020603050405020304" pitchFamily="18" charset="0"/>
                <a:cs typeface="Arial" panose="020B0604020202020204" pitchFamily="34" charset="0"/>
              </a:rPr>
              <a:t>Malika</a:t>
            </a:r>
            <a:endParaRPr lang="nl-NL" sz="2400" b="1"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buFont typeface="+mj-lt"/>
              <a:buAutoNum type="arabicPeriod"/>
            </a:pPr>
            <a:r>
              <a:rPr lang="nl-NL" sz="2400" b="1" dirty="0">
                <a:effectLst/>
                <a:latin typeface="Arial" panose="020B0604020202020204" pitchFamily="34" charset="0"/>
                <a:ea typeface="Times New Roman" panose="02020603050405020304" pitchFamily="18" charset="0"/>
                <a:cs typeface="Arial" panose="020B0604020202020204" pitchFamily="34" charset="0"/>
              </a:rPr>
              <a:t>Fiene</a:t>
            </a:r>
            <a:endParaRPr lang="nl-NL" sz="2400" b="1"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buFont typeface="+mj-lt"/>
              <a:buAutoNum type="arabicPeriod"/>
            </a:pPr>
            <a:r>
              <a:rPr lang="nl-NL" sz="2400" b="1" dirty="0">
                <a:effectLst/>
                <a:latin typeface="Arial" panose="020B0604020202020204" pitchFamily="34" charset="0"/>
                <a:ea typeface="Times New Roman" panose="02020603050405020304" pitchFamily="18" charset="0"/>
                <a:cs typeface="Arial" panose="020B0604020202020204" pitchFamily="34" charset="0"/>
              </a:rPr>
              <a:t>Lieke</a:t>
            </a:r>
            <a:endParaRPr lang="nl-NL" sz="2400" b="1"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buFont typeface="+mj-lt"/>
              <a:buAutoNum type="arabicPeriod"/>
            </a:pPr>
            <a:r>
              <a:rPr lang="nl-NL" sz="2400" b="1" dirty="0">
                <a:effectLst/>
                <a:latin typeface="Arial" panose="020B0604020202020204" pitchFamily="34" charset="0"/>
                <a:ea typeface="Times New Roman" panose="02020603050405020304" pitchFamily="18" charset="0"/>
                <a:cs typeface="Arial" panose="020B0604020202020204" pitchFamily="34" charset="0"/>
              </a:rPr>
              <a:t>Nick</a:t>
            </a:r>
            <a:endParaRPr lang="nl-NL" sz="2400" b="1"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mj-lt"/>
              <a:buAutoNum type="arabicPeriod"/>
            </a:pPr>
            <a:r>
              <a:rPr lang="nl-NL" sz="2400" b="1" dirty="0">
                <a:effectLst/>
                <a:latin typeface="Arial" panose="020B0604020202020204" pitchFamily="34" charset="0"/>
                <a:ea typeface="Times New Roman" panose="02020603050405020304" pitchFamily="18" charset="0"/>
                <a:cs typeface="Arial" panose="020B0604020202020204" pitchFamily="34" charset="0"/>
              </a:rPr>
              <a:t>Ankie</a:t>
            </a:r>
          </a:p>
          <a:p>
            <a:pPr marL="342900" lvl="0" indent="-342900">
              <a:lnSpc>
                <a:spcPct val="107000"/>
              </a:lnSpc>
              <a:spcAft>
                <a:spcPts val="800"/>
              </a:spcAft>
              <a:buFont typeface="+mj-lt"/>
              <a:buAutoNum type="arabicPeriod"/>
            </a:pPr>
            <a:r>
              <a:rPr lang="nl-NL" sz="2400" b="1" dirty="0">
                <a:effectLst/>
                <a:latin typeface="Arial" panose="020B0604020202020204" pitchFamily="34" charset="0"/>
                <a:ea typeface="Calibri" panose="020F0502020204030204" pitchFamily="34" charset="0"/>
                <a:cs typeface="Arial" panose="020B0604020202020204" pitchFamily="34" charset="0"/>
              </a:rPr>
              <a:t>Puck</a:t>
            </a:r>
          </a:p>
          <a:p>
            <a:pPr marL="285750" indent="-285750">
              <a:buFont typeface="Arial" panose="020B0604020202020204" pitchFamily="34" charset="0"/>
              <a:buChar char="•"/>
            </a:pPr>
            <a:endParaRPr lang="nl-NL" sz="2800" dirty="0"/>
          </a:p>
        </p:txBody>
      </p:sp>
      <p:sp>
        <p:nvSpPr>
          <p:cNvPr id="5" name="Tekstvak 4">
            <a:extLst>
              <a:ext uri="{FF2B5EF4-FFF2-40B4-BE49-F238E27FC236}">
                <a16:creationId xmlns:a16="http://schemas.microsoft.com/office/drawing/2014/main" id="{9A1334C8-97AB-4B48-A925-4638FA859B56}"/>
              </a:ext>
            </a:extLst>
          </p:cNvPr>
          <p:cNvSpPr txBox="1"/>
          <p:nvPr/>
        </p:nvSpPr>
        <p:spPr>
          <a:xfrm>
            <a:off x="4115538" y="1825625"/>
            <a:ext cx="7326313" cy="2540000"/>
          </a:xfrm>
          <a:prstGeom prst="rect">
            <a:avLst/>
          </a:prstGeom>
          <a:noFill/>
        </p:spPr>
        <p:txBody>
          <a:bodyPr wrap="square" anchor="t">
            <a:normAutofit fontScale="92500" lnSpcReduction="10000"/>
          </a:bodyPr>
          <a:lstStyle/>
          <a:p>
            <a:pPr>
              <a:lnSpc>
                <a:spcPct val="97000"/>
              </a:lnSpc>
              <a:spcAft>
                <a:spcPts val="800"/>
              </a:spcAft>
            </a:pPr>
            <a:r>
              <a:rPr lang="nl-NL" sz="2600" b="1" dirty="0">
                <a:effectLst/>
                <a:latin typeface="Calibri Light" panose="020F0302020204030204" pitchFamily="34" charset="0"/>
                <a:ea typeface="Times New Roman" panose="02020603050405020304" pitchFamily="18" charset="0"/>
                <a:cs typeface="Times New Roman" panose="02020603050405020304" pitchFamily="18" charset="0"/>
              </a:rPr>
              <a:t>   </a:t>
            </a:r>
            <a:endParaRPr lang="nl-NL" sz="26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97000"/>
              </a:lnSpc>
              <a:buFont typeface="+mj-lt"/>
              <a:buAutoNum type="arabicPeriod"/>
            </a:pPr>
            <a:r>
              <a:rPr lang="nl-NL" sz="2400" b="1" dirty="0">
                <a:effectLst/>
                <a:latin typeface="Arial" panose="020B0604020202020204" pitchFamily="34" charset="0"/>
                <a:ea typeface="Times New Roman" panose="02020603050405020304" pitchFamily="18" charset="0"/>
                <a:cs typeface="Arial" panose="020B0604020202020204" pitchFamily="34" charset="0"/>
              </a:rPr>
              <a:t>Isabelle</a:t>
            </a:r>
            <a:endParaRPr lang="nl-NL" sz="2400" b="1"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97000"/>
              </a:lnSpc>
              <a:buFont typeface="+mj-lt"/>
              <a:buAutoNum type="arabicPeriod"/>
            </a:pPr>
            <a:r>
              <a:rPr lang="nl-NL" sz="2400" b="1" dirty="0">
                <a:effectLst/>
                <a:latin typeface="Arial" panose="020B0604020202020204" pitchFamily="34" charset="0"/>
                <a:ea typeface="Times New Roman" panose="02020603050405020304" pitchFamily="18" charset="0"/>
                <a:cs typeface="Arial" panose="020B0604020202020204" pitchFamily="34" charset="0"/>
              </a:rPr>
              <a:t>Lucas</a:t>
            </a:r>
            <a:endParaRPr lang="nl-NL" sz="2400" b="1"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97000"/>
              </a:lnSpc>
              <a:buFont typeface="+mj-lt"/>
              <a:buAutoNum type="arabicPeriod"/>
            </a:pPr>
            <a:r>
              <a:rPr lang="nl-NL" sz="2400" b="1" dirty="0">
                <a:effectLst/>
                <a:latin typeface="Arial" panose="020B0604020202020204" pitchFamily="34" charset="0"/>
                <a:ea typeface="Times New Roman" panose="02020603050405020304" pitchFamily="18" charset="0"/>
                <a:cs typeface="Arial" panose="020B0604020202020204" pitchFamily="34" charset="0"/>
              </a:rPr>
              <a:t>Suus</a:t>
            </a:r>
            <a:endParaRPr lang="nl-NL" sz="2400" b="1"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97000"/>
              </a:lnSpc>
              <a:buFont typeface="+mj-lt"/>
              <a:buAutoNum type="arabicPeriod"/>
            </a:pPr>
            <a:r>
              <a:rPr lang="nl-NL" sz="2400" b="1" dirty="0">
                <a:effectLst/>
                <a:latin typeface="Arial" panose="020B0604020202020204" pitchFamily="34" charset="0"/>
                <a:ea typeface="Times New Roman" panose="02020603050405020304" pitchFamily="18" charset="0"/>
                <a:cs typeface="Arial" panose="020B0604020202020204" pitchFamily="34" charset="0"/>
              </a:rPr>
              <a:t>Maartje</a:t>
            </a:r>
            <a:endParaRPr lang="nl-NL" sz="2400" b="1"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97000"/>
              </a:lnSpc>
              <a:spcAft>
                <a:spcPts val="800"/>
              </a:spcAft>
              <a:buFont typeface="+mj-lt"/>
              <a:buAutoNum type="arabicPeriod"/>
            </a:pPr>
            <a:r>
              <a:rPr lang="nl-NL" sz="2400" b="1" dirty="0">
                <a:effectLst/>
                <a:latin typeface="Arial" panose="020B0604020202020204" pitchFamily="34" charset="0"/>
                <a:ea typeface="Times New Roman" panose="02020603050405020304" pitchFamily="18" charset="0"/>
                <a:cs typeface="Arial" panose="020B0604020202020204" pitchFamily="34" charset="0"/>
              </a:rPr>
              <a:t>Lobke</a:t>
            </a:r>
          </a:p>
          <a:p>
            <a:pPr marL="342900" lvl="0" indent="-342900">
              <a:lnSpc>
                <a:spcPct val="97000"/>
              </a:lnSpc>
              <a:spcAft>
                <a:spcPts val="800"/>
              </a:spcAft>
              <a:buFont typeface="+mj-lt"/>
              <a:buAutoNum type="arabicPeriod"/>
            </a:pPr>
            <a:r>
              <a:rPr lang="nl-NL" sz="2400" b="1" dirty="0">
                <a:latin typeface="Arial" panose="020B0604020202020204" pitchFamily="34" charset="0"/>
                <a:ea typeface="Calibri" panose="020F0502020204030204" pitchFamily="34" charset="0"/>
                <a:cs typeface="Arial" panose="020B0604020202020204" pitchFamily="34" charset="0"/>
              </a:rPr>
              <a:t>Kim</a:t>
            </a:r>
            <a:endParaRPr lang="nl-NL" sz="2400" b="1" dirty="0">
              <a:effectLst/>
              <a:latin typeface="Arial" panose="020B0604020202020204" pitchFamily="34" charset="0"/>
              <a:ea typeface="Calibri" panose="020F0502020204030204" pitchFamily="34" charset="0"/>
              <a:cs typeface="Arial" panose="020B0604020202020204" pitchFamily="34" charset="0"/>
            </a:endParaRPr>
          </a:p>
        </p:txBody>
      </p:sp>
      <p:sp>
        <p:nvSpPr>
          <p:cNvPr id="7" name="Tekstvak 6">
            <a:extLst>
              <a:ext uri="{FF2B5EF4-FFF2-40B4-BE49-F238E27FC236}">
                <a16:creationId xmlns:a16="http://schemas.microsoft.com/office/drawing/2014/main" id="{4113D332-55E6-448D-A1DB-403B16308830}"/>
              </a:ext>
            </a:extLst>
          </p:cNvPr>
          <p:cNvSpPr txBox="1"/>
          <p:nvPr/>
        </p:nvSpPr>
        <p:spPr>
          <a:xfrm>
            <a:off x="7690643" y="2442542"/>
            <a:ext cx="7326313" cy="1757363"/>
          </a:xfrm>
          <a:prstGeom prst="rect">
            <a:avLst/>
          </a:prstGeom>
          <a:noFill/>
        </p:spPr>
        <p:txBody>
          <a:bodyPr wrap="square" anchor="t">
            <a:noAutofit/>
          </a:bodyPr>
          <a:lstStyle/>
          <a:p>
            <a:pPr marL="342900" lvl="0" indent="-342900">
              <a:lnSpc>
                <a:spcPct val="97000"/>
              </a:lnSpc>
              <a:buFont typeface="+mj-lt"/>
              <a:buAutoNum type="arabicPeriod"/>
            </a:pPr>
            <a:r>
              <a:rPr lang="nl-NL" sz="2400" b="1" dirty="0">
                <a:effectLst/>
                <a:latin typeface="Arial" panose="020B0604020202020204" pitchFamily="34" charset="0"/>
                <a:ea typeface="Times New Roman" panose="02020603050405020304" pitchFamily="18" charset="0"/>
                <a:cs typeface="Arial" panose="020B0604020202020204" pitchFamily="34" charset="0"/>
              </a:rPr>
              <a:t>Jikke</a:t>
            </a:r>
            <a:endParaRPr lang="nl-NL" sz="2400" b="1"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97000"/>
              </a:lnSpc>
              <a:buFont typeface="+mj-lt"/>
              <a:buAutoNum type="arabicPeriod"/>
            </a:pPr>
            <a:r>
              <a:rPr lang="nl-NL" sz="2400" b="1" dirty="0">
                <a:effectLst/>
                <a:latin typeface="Arial" panose="020B0604020202020204" pitchFamily="34" charset="0"/>
                <a:ea typeface="Times New Roman" panose="02020603050405020304" pitchFamily="18" charset="0"/>
                <a:cs typeface="Arial" panose="020B0604020202020204" pitchFamily="34" charset="0"/>
              </a:rPr>
              <a:t>Luna</a:t>
            </a:r>
            <a:endParaRPr lang="nl-NL" sz="2400" b="1"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97000"/>
              </a:lnSpc>
              <a:buFont typeface="+mj-lt"/>
              <a:buAutoNum type="arabicPeriod"/>
            </a:pPr>
            <a:r>
              <a:rPr lang="nl-NL" sz="2400" b="1" dirty="0">
                <a:effectLst/>
                <a:latin typeface="Arial" panose="020B0604020202020204" pitchFamily="34" charset="0"/>
                <a:ea typeface="Times New Roman" panose="02020603050405020304" pitchFamily="18" charset="0"/>
                <a:cs typeface="Arial" panose="020B0604020202020204" pitchFamily="34" charset="0"/>
              </a:rPr>
              <a:t>Kim</a:t>
            </a:r>
            <a:endParaRPr lang="nl-NL" sz="2400" b="1"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97000"/>
              </a:lnSpc>
              <a:buFont typeface="+mj-lt"/>
              <a:buAutoNum type="arabicPeriod"/>
            </a:pPr>
            <a:r>
              <a:rPr lang="nl-NL" sz="2400" b="1" dirty="0">
                <a:effectLst/>
                <a:latin typeface="Arial" panose="020B0604020202020204" pitchFamily="34" charset="0"/>
                <a:ea typeface="Times New Roman" panose="02020603050405020304" pitchFamily="18" charset="0"/>
                <a:cs typeface="Arial" panose="020B0604020202020204" pitchFamily="34" charset="0"/>
              </a:rPr>
              <a:t>Madelief</a:t>
            </a:r>
            <a:endParaRPr lang="nl-NL" sz="2400" b="1"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97000"/>
              </a:lnSpc>
              <a:spcAft>
                <a:spcPts val="800"/>
              </a:spcAft>
              <a:buFont typeface="+mj-lt"/>
              <a:buAutoNum type="arabicPeriod"/>
            </a:pPr>
            <a:r>
              <a:rPr lang="nl-NL" sz="2400" b="1" dirty="0">
                <a:effectLst/>
                <a:latin typeface="Arial" panose="020B0604020202020204" pitchFamily="34" charset="0"/>
                <a:ea typeface="Times New Roman" panose="02020603050405020304" pitchFamily="18" charset="0"/>
                <a:cs typeface="Arial" panose="020B0604020202020204" pitchFamily="34" charset="0"/>
              </a:rPr>
              <a:t>Rosa</a:t>
            </a:r>
            <a:endParaRPr lang="nl-NL" sz="2400" b="1" dirty="0">
              <a:effectLst/>
              <a:latin typeface="Arial" panose="020B0604020202020204" pitchFamily="34" charset="0"/>
              <a:ea typeface="Calibri" panose="020F0502020204030204" pitchFamily="34" charset="0"/>
              <a:cs typeface="Arial" panose="020B0604020202020204" pitchFamily="34" charset="0"/>
            </a:endParaRPr>
          </a:p>
        </p:txBody>
      </p:sp>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kern="1200">
                <a:solidFill>
                  <a:schemeClr val="tx1"/>
                </a:solidFill>
                <a:latin typeface="+mj-lt"/>
                <a:ea typeface="+mj-ea"/>
                <a:cs typeface="+mj-cs"/>
              </a:rPr>
              <a:t>Groepsindeling Lifestyle</a:t>
            </a:r>
          </a:p>
        </p:txBody>
      </p:sp>
    </p:spTree>
    <p:extLst>
      <p:ext uri="{BB962C8B-B14F-4D97-AF65-F5344CB8AC3E}">
        <p14:creationId xmlns:p14="http://schemas.microsoft.com/office/powerpoint/2010/main" val="217285023"/>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 name="Rectangle 26">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Freeform: Shape 28">
            <a:extLst>
              <a:ext uri="{FF2B5EF4-FFF2-40B4-BE49-F238E27FC236}">
                <a16:creationId xmlns:a16="http://schemas.microsoft.com/office/drawing/2014/main" id="{F98F79A4-A6C7-4101-B1E9-27E05CB7CF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3871489" cy="4096327"/>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54" name="Freeform: Shape 30">
            <a:extLst>
              <a:ext uri="{FF2B5EF4-FFF2-40B4-BE49-F238E27FC236}">
                <a16:creationId xmlns:a16="http://schemas.microsoft.com/office/drawing/2014/main" id="{31CE7A08-2184-4B99-ABC0-B40CD1D3F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871489" cy="4096327"/>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2">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1102368" y="3306515"/>
            <a:ext cx="3826286" cy="3215373"/>
          </a:xfrm>
        </p:spPr>
        <p:txBody>
          <a:bodyPr vert="horz" lIns="91440" tIns="45720" rIns="91440" bIns="45720" rtlCol="0" anchor="ctr">
            <a:normAutofit/>
          </a:bodyPr>
          <a:lstStyle/>
          <a:p>
            <a:pPr algn="ctr"/>
            <a:r>
              <a:rPr lang="en-US" kern="1200" err="1">
                <a:solidFill>
                  <a:schemeClr val="bg1"/>
                </a:solidFill>
                <a:latin typeface="+mj-lt"/>
                <a:ea typeface="+mj-ea"/>
                <a:cs typeface="+mj-cs"/>
              </a:rPr>
              <a:t>Groepsindeling</a:t>
            </a:r>
            <a:r>
              <a:rPr lang="en-US" kern="1200">
                <a:solidFill>
                  <a:schemeClr val="bg1"/>
                </a:solidFill>
                <a:latin typeface="+mj-lt"/>
                <a:ea typeface="+mj-ea"/>
                <a:cs typeface="+mj-cs"/>
              </a:rPr>
              <a:t> </a:t>
            </a:r>
            <a:r>
              <a:rPr lang="en-US">
                <a:solidFill>
                  <a:schemeClr val="bg1"/>
                </a:solidFill>
              </a:rPr>
              <a:t>Vrijetijd</a:t>
            </a:r>
            <a:endParaRPr lang="en-US" kern="1200">
              <a:solidFill>
                <a:schemeClr val="bg1"/>
              </a:solidFill>
              <a:latin typeface="+mj-lt"/>
              <a:cs typeface="Calibri Light"/>
            </a:endParaRPr>
          </a:p>
        </p:txBody>
      </p:sp>
      <p:sp>
        <p:nvSpPr>
          <p:cNvPr id="55" name="Freeform: Shape 32">
            <a:extLst>
              <a:ext uri="{FF2B5EF4-FFF2-40B4-BE49-F238E27FC236}">
                <a16:creationId xmlns:a16="http://schemas.microsoft.com/office/drawing/2014/main" id="{79AFCB35-9C04-4524-A0B1-57FF6865D0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47955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56" name="Freeform: Shape 34">
            <a:extLst>
              <a:ext uri="{FF2B5EF4-FFF2-40B4-BE49-F238E27FC236}">
                <a16:creationId xmlns:a16="http://schemas.microsoft.com/office/drawing/2014/main" id="{D11AD2AD-0BA0-4DD3-8EEA-84686A0E71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9192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57" name="Freeform: Shape 36">
            <a:extLst>
              <a:ext uri="{FF2B5EF4-FFF2-40B4-BE49-F238E27FC236}">
                <a16:creationId xmlns:a16="http://schemas.microsoft.com/office/drawing/2014/main" id="{9E5C5460-229E-46C8-A712-CC3179854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00654" y="4275786"/>
            <a:ext cx="2691346" cy="2582214"/>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58" name="Freeform: Shape 38">
            <a:extLst>
              <a:ext uri="{FF2B5EF4-FFF2-40B4-BE49-F238E27FC236}">
                <a16:creationId xmlns:a16="http://schemas.microsoft.com/office/drawing/2014/main" id="{2552FC29-9118-466F-940E-80C84EFDF0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00654" y="4275786"/>
            <a:ext cx="2691346" cy="2582214"/>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6">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5" name="Tekstvak 4">
            <a:extLst>
              <a:ext uri="{FF2B5EF4-FFF2-40B4-BE49-F238E27FC236}">
                <a16:creationId xmlns:a16="http://schemas.microsoft.com/office/drawing/2014/main" id="{A39ADD07-8010-4800-8E56-F016737073DD}"/>
              </a:ext>
            </a:extLst>
          </p:cNvPr>
          <p:cNvSpPr txBox="1"/>
          <p:nvPr/>
        </p:nvSpPr>
        <p:spPr>
          <a:xfrm>
            <a:off x="5211448" y="706508"/>
            <a:ext cx="5217173" cy="4351338"/>
          </a:xfrm>
          <a:prstGeom prst="rect">
            <a:avLst/>
          </a:prstGeom>
        </p:spPr>
        <p:txBody>
          <a:bodyPr vert="horz" lIns="91440" tIns="45720" rIns="91440" bIns="45720" rtlCol="0" anchor="t">
            <a:normAutofit lnSpcReduction="10000"/>
          </a:bodyPr>
          <a:lstStyle/>
          <a:p>
            <a:pPr indent="-228600">
              <a:lnSpc>
                <a:spcPct val="90000"/>
              </a:lnSpc>
              <a:buFont typeface="Arial" panose="020B0604020202020204" pitchFamily="34" charset="0"/>
              <a:buChar char="•"/>
            </a:pPr>
            <a:r>
              <a:rPr lang="en-US" b="1">
                <a:solidFill>
                  <a:schemeClr val="bg1"/>
                </a:solidFill>
              </a:rPr>
              <a:t>Groep </a:t>
            </a:r>
            <a:endParaRPr lang="en-US" b="1" dirty="0">
              <a:solidFill>
                <a:schemeClr val="bg1"/>
              </a:solidFill>
            </a:endParaRPr>
          </a:p>
          <a:p>
            <a:pPr marL="285750" indent="-228600">
              <a:lnSpc>
                <a:spcPct val="90000"/>
              </a:lnSpc>
              <a:buFont typeface="Arial" panose="020B0604020202020204" pitchFamily="34" charset="0"/>
              <a:buChar char="•"/>
            </a:pPr>
            <a:r>
              <a:rPr lang="en-US" dirty="0">
                <a:solidFill>
                  <a:schemeClr val="bg1"/>
                </a:solidFill>
              </a:rPr>
              <a:t>Davide</a:t>
            </a:r>
          </a:p>
          <a:p>
            <a:pPr marL="285750" indent="-228600">
              <a:lnSpc>
                <a:spcPct val="90000"/>
              </a:lnSpc>
              <a:buFont typeface="Arial" panose="020B0604020202020204" pitchFamily="34" charset="0"/>
              <a:buChar char="•"/>
            </a:pPr>
            <a:r>
              <a:rPr lang="en-US" dirty="0">
                <a:solidFill>
                  <a:schemeClr val="bg1"/>
                </a:solidFill>
              </a:rPr>
              <a:t>Milou</a:t>
            </a:r>
          </a:p>
          <a:p>
            <a:pPr marL="285750" indent="-228600">
              <a:lnSpc>
                <a:spcPct val="90000"/>
              </a:lnSpc>
              <a:buFont typeface="Arial" panose="020B0604020202020204" pitchFamily="34" charset="0"/>
              <a:buChar char="•"/>
            </a:pPr>
            <a:r>
              <a:rPr lang="en-US" dirty="0">
                <a:solidFill>
                  <a:schemeClr val="bg1"/>
                </a:solidFill>
              </a:rPr>
              <a:t>Florieke</a:t>
            </a:r>
          </a:p>
          <a:p>
            <a:pPr marL="285750" indent="-228600">
              <a:lnSpc>
                <a:spcPct val="90000"/>
              </a:lnSpc>
              <a:buFont typeface="Arial" panose="020B0604020202020204" pitchFamily="34" charset="0"/>
              <a:buChar char="•"/>
            </a:pPr>
            <a:r>
              <a:rPr lang="en-US" dirty="0">
                <a:solidFill>
                  <a:schemeClr val="bg1"/>
                </a:solidFill>
              </a:rPr>
              <a:t>Jimmy</a:t>
            </a:r>
          </a:p>
          <a:p>
            <a:pPr marL="285750" indent="-228600">
              <a:lnSpc>
                <a:spcPct val="90000"/>
              </a:lnSpc>
              <a:buFont typeface="Arial" panose="020B0604020202020204" pitchFamily="34" charset="0"/>
              <a:buChar char="•"/>
            </a:pPr>
            <a:r>
              <a:rPr lang="en-US" dirty="0">
                <a:solidFill>
                  <a:schemeClr val="bg1"/>
                </a:solidFill>
              </a:rPr>
              <a:t>Lars			</a:t>
            </a:r>
            <a:r>
              <a:rPr lang="en-US" b="1">
                <a:solidFill>
                  <a:schemeClr val="bg1"/>
                </a:solidFill>
              </a:rPr>
              <a:t>Groep</a:t>
            </a:r>
            <a:r>
              <a:rPr lang="en-US">
                <a:solidFill>
                  <a:schemeClr val="bg1"/>
                </a:solidFill>
              </a:rPr>
              <a:t> </a:t>
            </a:r>
            <a:endParaRPr lang="en-US">
              <a:solidFill>
                <a:schemeClr val="bg1"/>
              </a:solidFill>
              <a:cs typeface="Calibri"/>
            </a:endParaRPr>
          </a:p>
          <a:p>
            <a:pPr marL="3028950" lvl="6" indent="-228600">
              <a:lnSpc>
                <a:spcPct val="90000"/>
              </a:lnSpc>
              <a:buFont typeface="Arial" panose="020B0604020202020204" pitchFamily="34" charset="0"/>
              <a:buChar char="•"/>
            </a:pPr>
            <a:r>
              <a:rPr lang="en-US" dirty="0">
                <a:solidFill>
                  <a:schemeClr val="bg1"/>
                </a:solidFill>
              </a:rPr>
              <a:t>Pippie</a:t>
            </a:r>
          </a:p>
          <a:p>
            <a:pPr marL="3028950" lvl="6" indent="-228600">
              <a:lnSpc>
                <a:spcPct val="90000"/>
              </a:lnSpc>
              <a:buFont typeface="Arial" panose="020B0604020202020204" pitchFamily="34" charset="0"/>
              <a:buChar char="•"/>
            </a:pPr>
            <a:r>
              <a:rPr lang="en-US" dirty="0">
                <a:solidFill>
                  <a:schemeClr val="bg1"/>
                </a:solidFill>
              </a:rPr>
              <a:t>Beau </a:t>
            </a:r>
          </a:p>
          <a:p>
            <a:pPr marL="3028950" lvl="6" indent="-228600">
              <a:lnSpc>
                <a:spcPct val="90000"/>
              </a:lnSpc>
              <a:buFont typeface="Arial" panose="020B0604020202020204" pitchFamily="34" charset="0"/>
              <a:buChar char="•"/>
            </a:pPr>
            <a:r>
              <a:rPr lang="en-US" dirty="0">
                <a:solidFill>
                  <a:schemeClr val="bg1"/>
                </a:solidFill>
              </a:rPr>
              <a:t>Lyès</a:t>
            </a:r>
          </a:p>
          <a:p>
            <a:pPr marL="3028950" lvl="6" indent="-228600">
              <a:lnSpc>
                <a:spcPct val="90000"/>
              </a:lnSpc>
              <a:buFont typeface="Arial" panose="020B0604020202020204" pitchFamily="34" charset="0"/>
              <a:buChar char="•"/>
            </a:pPr>
            <a:r>
              <a:rPr lang="en-US" dirty="0">
                <a:solidFill>
                  <a:schemeClr val="bg1"/>
                </a:solidFill>
              </a:rPr>
              <a:t>Bjorn </a:t>
            </a:r>
          </a:p>
          <a:p>
            <a:pPr marL="3028950" lvl="6" indent="-228600">
              <a:lnSpc>
                <a:spcPct val="90000"/>
              </a:lnSpc>
              <a:buFont typeface="Arial" panose="020B0604020202020204" pitchFamily="34" charset="0"/>
              <a:buChar char="•"/>
            </a:pPr>
            <a:r>
              <a:rPr lang="en-US" dirty="0">
                <a:solidFill>
                  <a:schemeClr val="bg1"/>
                </a:solidFill>
              </a:rPr>
              <a:t>Pim</a:t>
            </a:r>
          </a:p>
          <a:p>
            <a:pPr marL="285750" indent="-228600">
              <a:lnSpc>
                <a:spcPct val="90000"/>
              </a:lnSpc>
              <a:buFont typeface="Arial" panose="020B0604020202020204" pitchFamily="34" charset="0"/>
              <a:buChar char="•"/>
            </a:pPr>
            <a:endParaRPr lang="en-US" sz="1500" dirty="0">
              <a:solidFill>
                <a:schemeClr val="bg1"/>
              </a:solidFill>
            </a:endParaRPr>
          </a:p>
          <a:p>
            <a:pPr indent="-228600">
              <a:lnSpc>
                <a:spcPct val="90000"/>
              </a:lnSpc>
              <a:buFont typeface="Arial" panose="020B0604020202020204" pitchFamily="34" charset="0"/>
              <a:buChar char="•"/>
            </a:pPr>
            <a:r>
              <a:rPr lang="en-US" b="1">
                <a:solidFill>
                  <a:schemeClr val="bg1"/>
                </a:solidFill>
              </a:rPr>
              <a:t>Groep </a:t>
            </a:r>
            <a:endParaRPr lang="en-US" b="1">
              <a:solidFill>
                <a:schemeClr val="bg1"/>
              </a:solidFill>
              <a:cs typeface="Calibri"/>
            </a:endParaRPr>
          </a:p>
          <a:p>
            <a:pPr marL="342900" lvl="0" indent="-228600">
              <a:lnSpc>
                <a:spcPct val="90000"/>
              </a:lnSpc>
              <a:buFont typeface="Arial" panose="020B0604020202020204" pitchFamily="34" charset="0"/>
              <a:buChar char="•"/>
            </a:pPr>
            <a:r>
              <a:rPr lang="en-US" dirty="0">
                <a:solidFill>
                  <a:schemeClr val="bg1"/>
                </a:solidFill>
                <a:effectLst/>
              </a:rPr>
              <a:t>Maud</a:t>
            </a:r>
          </a:p>
          <a:p>
            <a:pPr marL="342900" lvl="0" indent="-228600">
              <a:lnSpc>
                <a:spcPct val="90000"/>
              </a:lnSpc>
              <a:buFont typeface="Arial" panose="020B0604020202020204" pitchFamily="34" charset="0"/>
              <a:buChar char="•"/>
            </a:pPr>
            <a:r>
              <a:rPr lang="en-US" dirty="0">
                <a:solidFill>
                  <a:schemeClr val="bg1"/>
                </a:solidFill>
                <a:effectLst/>
              </a:rPr>
              <a:t>Mathijn</a:t>
            </a:r>
          </a:p>
          <a:p>
            <a:pPr marL="342900" lvl="0" indent="-228600">
              <a:lnSpc>
                <a:spcPct val="90000"/>
              </a:lnSpc>
              <a:buFont typeface="Arial" panose="020B0604020202020204" pitchFamily="34" charset="0"/>
              <a:buChar char="•"/>
            </a:pPr>
            <a:r>
              <a:rPr lang="en-US" dirty="0">
                <a:solidFill>
                  <a:schemeClr val="bg1"/>
                </a:solidFill>
                <a:effectLst/>
              </a:rPr>
              <a:t>Martijn</a:t>
            </a:r>
          </a:p>
          <a:p>
            <a:pPr marL="342900" indent="-228600">
              <a:lnSpc>
                <a:spcPct val="90000"/>
              </a:lnSpc>
              <a:buFont typeface="Arial" panose="020B0604020202020204" pitchFamily="34" charset="0"/>
              <a:buChar char="•"/>
            </a:pPr>
            <a:r>
              <a:rPr lang="en-US">
                <a:solidFill>
                  <a:schemeClr val="bg1"/>
                </a:solidFill>
                <a:cs typeface="Calibri"/>
              </a:rPr>
              <a:t>Jurre</a:t>
            </a:r>
            <a:endParaRPr lang="en-US">
              <a:solidFill>
                <a:schemeClr val="bg1"/>
              </a:solidFill>
            </a:endParaRPr>
          </a:p>
          <a:p>
            <a:pPr marL="342900" lvl="0" indent="-228600">
              <a:lnSpc>
                <a:spcPct val="90000"/>
              </a:lnSpc>
              <a:buFont typeface="Arial" panose="020B0604020202020204" pitchFamily="34" charset="0"/>
              <a:buChar char="•"/>
            </a:pPr>
            <a:r>
              <a:rPr lang="en-US" dirty="0">
                <a:solidFill>
                  <a:schemeClr val="bg1"/>
                </a:solidFill>
                <a:effectLst/>
              </a:rPr>
              <a:t>Bas</a:t>
            </a:r>
          </a:p>
          <a:p>
            <a:pPr marL="342900" lvl="0" indent="-228600">
              <a:lnSpc>
                <a:spcPct val="90000"/>
              </a:lnSpc>
              <a:spcAft>
                <a:spcPts val="800"/>
              </a:spcAft>
              <a:buFont typeface="Arial" panose="020B0604020202020204" pitchFamily="34" charset="0"/>
              <a:buChar char="•"/>
            </a:pPr>
            <a:r>
              <a:rPr lang="en-US" dirty="0">
                <a:solidFill>
                  <a:schemeClr val="bg1"/>
                </a:solidFill>
                <a:effectLst/>
              </a:rPr>
              <a:t>Loek</a:t>
            </a:r>
            <a:endParaRPr lang="en-US">
              <a:solidFill>
                <a:schemeClr val="bg1"/>
              </a:solidFill>
              <a:effectLst/>
            </a:endParaRPr>
          </a:p>
          <a:p>
            <a:pPr marL="342900" indent="-228600">
              <a:lnSpc>
                <a:spcPct val="90000"/>
              </a:lnSpc>
              <a:spcAft>
                <a:spcPts val="800"/>
              </a:spcAft>
              <a:buFont typeface="Arial" panose="020B0604020202020204" pitchFamily="34" charset="0"/>
              <a:buChar char="•"/>
            </a:pPr>
            <a:endParaRPr lang="en-US">
              <a:solidFill>
                <a:schemeClr val="bg1"/>
              </a:solidFill>
              <a:cs typeface="Calibri"/>
            </a:endParaRPr>
          </a:p>
          <a:p>
            <a:pPr marL="285750" indent="-228600">
              <a:lnSpc>
                <a:spcPct val="90000"/>
              </a:lnSpc>
              <a:buFont typeface="Arial" panose="020B0604020202020204" pitchFamily="34" charset="0"/>
              <a:buChar char="•"/>
            </a:pPr>
            <a:endParaRPr lang="en-US" sz="1500">
              <a:solidFill>
                <a:schemeClr val="bg1"/>
              </a:solidFill>
              <a:cs typeface="Calibri" panose="020F0502020204030204"/>
            </a:endParaRPr>
          </a:p>
        </p:txBody>
      </p:sp>
      <p:grpSp>
        <p:nvGrpSpPr>
          <p:cNvPr id="59" name="Graphic 185">
            <a:extLst>
              <a:ext uri="{FF2B5EF4-FFF2-40B4-BE49-F238E27FC236}">
                <a16:creationId xmlns:a16="http://schemas.microsoft.com/office/drawing/2014/main" id="{0C156BF8-7FF7-440F-BE2B-417DFFE8BF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60" name="Freeform: Shape 41">
              <a:extLst>
                <a:ext uri="{FF2B5EF4-FFF2-40B4-BE49-F238E27FC236}">
                  <a16:creationId xmlns:a16="http://schemas.microsoft.com/office/drawing/2014/main" id="{B7067280-C3E7-4DF6-A345-B9FEF6EF8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61" name="Freeform: Shape 42">
              <a:extLst>
                <a:ext uri="{FF2B5EF4-FFF2-40B4-BE49-F238E27FC236}">
                  <a16:creationId xmlns:a16="http://schemas.microsoft.com/office/drawing/2014/main" id="{A78365A8-666B-4417-9D3C-554E6E6B2C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62" name="Freeform: Shape 43">
              <a:extLst>
                <a:ext uri="{FF2B5EF4-FFF2-40B4-BE49-F238E27FC236}">
                  <a16:creationId xmlns:a16="http://schemas.microsoft.com/office/drawing/2014/main" id="{E71CAAFA-0A31-4308-AB9F-B1C84ABDF9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63" name="Freeform: Shape 44">
              <a:extLst>
                <a:ext uri="{FF2B5EF4-FFF2-40B4-BE49-F238E27FC236}">
                  <a16:creationId xmlns:a16="http://schemas.microsoft.com/office/drawing/2014/main" id="{96AB1D25-144D-4BB4-A45C-60B8A094F4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64" name="Freeform: Shape 45">
              <a:extLst>
                <a:ext uri="{FF2B5EF4-FFF2-40B4-BE49-F238E27FC236}">
                  <a16:creationId xmlns:a16="http://schemas.microsoft.com/office/drawing/2014/main" id="{069F0FB4-779A-48FC-AC33-784F177C92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3" name="Tekstvak 2">
            <a:extLst>
              <a:ext uri="{FF2B5EF4-FFF2-40B4-BE49-F238E27FC236}">
                <a16:creationId xmlns:a16="http://schemas.microsoft.com/office/drawing/2014/main" id="{7AA166AF-E0DB-448B-BD04-DB309A7909C9}"/>
              </a:ext>
            </a:extLst>
          </p:cNvPr>
          <p:cNvSpPr txBox="1"/>
          <p:nvPr/>
        </p:nvSpPr>
        <p:spPr>
          <a:xfrm>
            <a:off x="828675" y="2038350"/>
            <a:ext cx="10963275" cy="723275"/>
          </a:xfrm>
          <a:prstGeom prst="rect">
            <a:avLst/>
          </a:prstGeom>
          <a:noFill/>
        </p:spPr>
        <p:txBody>
          <a:bodyPr wrap="square" rtlCol="0">
            <a:spAutoFit/>
          </a:bodyPr>
          <a:lstStyle/>
          <a:p>
            <a:pPr marL="285750" indent="-285750">
              <a:spcAft>
                <a:spcPts val="600"/>
              </a:spcAft>
              <a:buFont typeface="Arial" panose="020B0604020202020204" pitchFamily="34" charset="0"/>
              <a:buChar char="•"/>
            </a:pPr>
            <a:endParaRPr lang="nl-NL"/>
          </a:p>
          <a:p>
            <a:pPr marL="285750" indent="-285750">
              <a:spcAft>
                <a:spcPts val="600"/>
              </a:spcAft>
              <a:buFont typeface="Arial" panose="020B0604020202020204" pitchFamily="34" charset="0"/>
              <a:buChar char="•"/>
            </a:pPr>
            <a:endParaRPr lang="nl-NL"/>
          </a:p>
        </p:txBody>
      </p:sp>
    </p:spTree>
    <p:extLst>
      <p:ext uri="{BB962C8B-B14F-4D97-AF65-F5344CB8AC3E}">
        <p14:creationId xmlns:p14="http://schemas.microsoft.com/office/powerpoint/2010/main" val="39797402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1014141" y="1450655"/>
            <a:ext cx="3932030" cy="3956690"/>
          </a:xfrm>
        </p:spPr>
        <p:txBody>
          <a:bodyPr vert="horz" lIns="91440" tIns="45720" rIns="91440" bIns="45720" rtlCol="0" anchor="ctr">
            <a:normAutofit/>
          </a:bodyPr>
          <a:lstStyle/>
          <a:p>
            <a:r>
              <a:rPr lang="en-US" kern="1200">
                <a:solidFill>
                  <a:schemeClr val="bg1"/>
                </a:solidFill>
                <a:latin typeface="+mj-lt"/>
                <a:ea typeface="+mj-ea"/>
                <a:cs typeface="+mj-cs"/>
              </a:rPr>
              <a:t>Groepsindeling Stad &amp; Wijk</a:t>
            </a:r>
          </a:p>
        </p:txBody>
      </p:sp>
      <p:cxnSp>
        <p:nvCxnSpPr>
          <p:cNvPr id="31" name="Straight Connector 30">
            <a:extLst>
              <a:ext uri="{FF2B5EF4-FFF2-40B4-BE49-F238E27FC236}">
                <a16:creationId xmlns:a16="http://schemas.microsoft.com/office/drawing/2014/main" id="{067633D1-6EE6-4118-B9F0-B363477BEE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14141" y="1450655"/>
            <a:ext cx="393203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4AD7FFC6-42A9-49CB-B5E9-B3F6B038331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14141" y="5408571"/>
            <a:ext cx="393203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Tekstvak 4">
            <a:extLst>
              <a:ext uri="{FF2B5EF4-FFF2-40B4-BE49-F238E27FC236}">
                <a16:creationId xmlns:a16="http://schemas.microsoft.com/office/drawing/2014/main" id="{20CC5A2A-1A85-496E-88FE-1C6B24867979}"/>
              </a:ext>
            </a:extLst>
          </p:cNvPr>
          <p:cNvSpPr txBox="1"/>
          <p:nvPr/>
        </p:nvSpPr>
        <p:spPr>
          <a:xfrm>
            <a:off x="6096000" y="1108061"/>
            <a:ext cx="5008901" cy="4571972"/>
          </a:xfrm>
          <a:prstGeom prst="rect">
            <a:avLst/>
          </a:prstGeom>
        </p:spPr>
        <p:txBody>
          <a:bodyPr vert="horz" lIns="91440" tIns="45720" rIns="91440" bIns="45720" rtlCol="0" anchor="ctr">
            <a:normAutofit/>
          </a:bodyPr>
          <a:lstStyle/>
          <a:p>
            <a:pPr indent="-228600">
              <a:lnSpc>
                <a:spcPct val="90000"/>
              </a:lnSpc>
              <a:spcAft>
                <a:spcPts val="800"/>
              </a:spcAft>
              <a:buFont typeface="Arial" panose="020B0604020202020204" pitchFamily="34" charset="0"/>
              <a:buChar char="•"/>
            </a:pPr>
            <a:r>
              <a:rPr lang="en-US" sz="2000" b="1">
                <a:solidFill>
                  <a:schemeClr val="bg1"/>
                </a:solidFill>
                <a:effectLst/>
              </a:rPr>
              <a:t>Groep </a:t>
            </a:r>
            <a:endParaRPr lang="en-US" sz="2000">
              <a:solidFill>
                <a:schemeClr val="bg1"/>
              </a:solidFill>
              <a:effectLst/>
            </a:endParaRPr>
          </a:p>
          <a:p>
            <a:pPr marL="342900" lvl="0" indent="-228600">
              <a:lnSpc>
                <a:spcPct val="90000"/>
              </a:lnSpc>
              <a:buFont typeface="Arial" panose="020B0604020202020204" pitchFamily="34" charset="0"/>
              <a:buChar char="•"/>
            </a:pPr>
            <a:r>
              <a:rPr lang="en-US" sz="2000">
                <a:solidFill>
                  <a:schemeClr val="bg1"/>
                </a:solidFill>
                <a:effectLst/>
              </a:rPr>
              <a:t>Amy </a:t>
            </a:r>
          </a:p>
          <a:p>
            <a:pPr marL="342900" lvl="0" indent="-228600">
              <a:lnSpc>
                <a:spcPct val="90000"/>
              </a:lnSpc>
              <a:buFont typeface="Arial" panose="020B0604020202020204" pitchFamily="34" charset="0"/>
              <a:buChar char="•"/>
            </a:pPr>
            <a:r>
              <a:rPr lang="en-US" sz="2000">
                <a:solidFill>
                  <a:schemeClr val="bg1"/>
                </a:solidFill>
                <a:effectLst/>
              </a:rPr>
              <a:t>Niels </a:t>
            </a:r>
          </a:p>
          <a:p>
            <a:pPr marL="342900" lvl="0" indent="-228600">
              <a:lnSpc>
                <a:spcPct val="90000"/>
              </a:lnSpc>
              <a:buFont typeface="Arial" panose="020B0604020202020204" pitchFamily="34" charset="0"/>
              <a:buChar char="•"/>
            </a:pPr>
            <a:r>
              <a:rPr lang="en-US" sz="2000">
                <a:solidFill>
                  <a:schemeClr val="bg1"/>
                </a:solidFill>
                <a:effectLst/>
              </a:rPr>
              <a:t>Bente </a:t>
            </a:r>
          </a:p>
          <a:p>
            <a:pPr marL="342900" lvl="0" indent="-228600">
              <a:lnSpc>
                <a:spcPct val="90000"/>
              </a:lnSpc>
              <a:buFont typeface="Arial" panose="020B0604020202020204" pitchFamily="34" charset="0"/>
              <a:buChar char="•"/>
            </a:pPr>
            <a:r>
              <a:rPr lang="en-US" sz="2000">
                <a:solidFill>
                  <a:schemeClr val="bg1"/>
                </a:solidFill>
                <a:effectLst/>
              </a:rPr>
              <a:t>Lieke </a:t>
            </a:r>
          </a:p>
          <a:p>
            <a:pPr marL="342900" lvl="0" indent="-228600">
              <a:lnSpc>
                <a:spcPct val="90000"/>
              </a:lnSpc>
              <a:spcAft>
                <a:spcPts val="800"/>
              </a:spcAft>
              <a:buFont typeface="Arial" panose="020B0604020202020204" pitchFamily="34" charset="0"/>
              <a:buChar char="•"/>
            </a:pPr>
            <a:r>
              <a:rPr lang="en-US" sz="2000">
                <a:solidFill>
                  <a:schemeClr val="bg1"/>
                </a:solidFill>
                <a:effectLst/>
              </a:rPr>
              <a:t>Lody </a:t>
            </a:r>
          </a:p>
          <a:p>
            <a:pPr marL="114300" lvl="0" indent="-228600">
              <a:lnSpc>
                <a:spcPct val="90000"/>
              </a:lnSpc>
              <a:spcAft>
                <a:spcPts val="800"/>
              </a:spcAft>
              <a:buFont typeface="Arial" panose="020B0604020202020204" pitchFamily="34" charset="0"/>
              <a:buChar char="•"/>
            </a:pPr>
            <a:endParaRPr lang="en-US" sz="2000">
              <a:solidFill>
                <a:schemeClr val="bg1"/>
              </a:solidFill>
              <a:effectLst/>
            </a:endParaRPr>
          </a:p>
          <a:p>
            <a:pPr indent="-228600">
              <a:lnSpc>
                <a:spcPct val="90000"/>
              </a:lnSpc>
              <a:spcAft>
                <a:spcPts val="800"/>
              </a:spcAft>
              <a:buFont typeface="Arial" panose="020B0604020202020204" pitchFamily="34" charset="0"/>
              <a:buChar char="•"/>
            </a:pPr>
            <a:r>
              <a:rPr lang="en-US" sz="2000" b="1">
                <a:solidFill>
                  <a:schemeClr val="bg1"/>
                </a:solidFill>
                <a:effectLst/>
              </a:rPr>
              <a:t>Groep  </a:t>
            </a:r>
            <a:endParaRPr lang="en-US" sz="2000">
              <a:solidFill>
                <a:schemeClr val="bg1"/>
              </a:solidFill>
              <a:effectLst/>
            </a:endParaRPr>
          </a:p>
          <a:p>
            <a:pPr marL="342900" lvl="0" indent="-228600">
              <a:lnSpc>
                <a:spcPct val="90000"/>
              </a:lnSpc>
              <a:buFont typeface="Arial" panose="020B0604020202020204" pitchFamily="34" charset="0"/>
              <a:buChar char="•"/>
            </a:pPr>
            <a:r>
              <a:rPr lang="en-US" sz="2000">
                <a:solidFill>
                  <a:schemeClr val="bg1"/>
                </a:solidFill>
                <a:effectLst/>
              </a:rPr>
              <a:t>Febe</a:t>
            </a:r>
          </a:p>
          <a:p>
            <a:pPr marL="342900" lvl="0" indent="-228600">
              <a:lnSpc>
                <a:spcPct val="90000"/>
              </a:lnSpc>
              <a:buFont typeface="Arial" panose="020B0604020202020204" pitchFamily="34" charset="0"/>
              <a:buChar char="•"/>
            </a:pPr>
            <a:r>
              <a:rPr lang="en-US" sz="2000">
                <a:solidFill>
                  <a:schemeClr val="bg1"/>
                </a:solidFill>
                <a:effectLst/>
              </a:rPr>
              <a:t>Inge</a:t>
            </a:r>
          </a:p>
          <a:p>
            <a:pPr marL="342900" lvl="0" indent="-228600">
              <a:lnSpc>
                <a:spcPct val="90000"/>
              </a:lnSpc>
              <a:buFont typeface="Arial" panose="020B0604020202020204" pitchFamily="34" charset="0"/>
              <a:buChar char="•"/>
            </a:pPr>
            <a:r>
              <a:rPr lang="en-US" sz="2000">
                <a:solidFill>
                  <a:schemeClr val="bg1"/>
                </a:solidFill>
                <a:effectLst/>
              </a:rPr>
              <a:t>Ivar</a:t>
            </a:r>
          </a:p>
          <a:p>
            <a:pPr marL="342900" lvl="0" indent="-228600">
              <a:lnSpc>
                <a:spcPct val="90000"/>
              </a:lnSpc>
              <a:spcAft>
                <a:spcPts val="800"/>
              </a:spcAft>
              <a:buFont typeface="Arial" panose="020B0604020202020204" pitchFamily="34" charset="0"/>
              <a:buChar char="•"/>
            </a:pPr>
            <a:r>
              <a:rPr lang="en-US" sz="2000">
                <a:solidFill>
                  <a:schemeClr val="bg1"/>
                </a:solidFill>
                <a:effectLst/>
              </a:rPr>
              <a:t>Noah </a:t>
            </a:r>
          </a:p>
        </p:txBody>
      </p:sp>
      <p:sp>
        <p:nvSpPr>
          <p:cNvPr id="3" name="Tekstvak 2">
            <a:extLst>
              <a:ext uri="{FF2B5EF4-FFF2-40B4-BE49-F238E27FC236}">
                <a16:creationId xmlns:a16="http://schemas.microsoft.com/office/drawing/2014/main" id="{7AA166AF-E0DB-448B-BD04-DB309A7909C9}"/>
              </a:ext>
            </a:extLst>
          </p:cNvPr>
          <p:cNvSpPr txBox="1"/>
          <p:nvPr/>
        </p:nvSpPr>
        <p:spPr>
          <a:xfrm>
            <a:off x="828675" y="2038350"/>
            <a:ext cx="10963275" cy="723275"/>
          </a:xfrm>
          <a:prstGeom prst="rect">
            <a:avLst/>
          </a:prstGeom>
          <a:noFill/>
        </p:spPr>
        <p:txBody>
          <a:bodyPr wrap="square" rtlCol="0">
            <a:spAutoFit/>
          </a:bodyPr>
          <a:lstStyle/>
          <a:p>
            <a:pPr marL="285750" indent="-285750">
              <a:spcAft>
                <a:spcPts val="600"/>
              </a:spcAft>
              <a:buFont typeface="Arial" panose="020B0604020202020204" pitchFamily="34" charset="0"/>
              <a:buChar char="•"/>
            </a:pPr>
            <a:endParaRPr lang="nl-NL"/>
          </a:p>
          <a:p>
            <a:pPr marL="285750" indent="-285750">
              <a:spcAft>
                <a:spcPts val="600"/>
              </a:spcAft>
              <a:buFont typeface="Arial" panose="020B0604020202020204" pitchFamily="34" charset="0"/>
              <a:buChar char="•"/>
            </a:pPr>
            <a:endParaRPr lang="nl-NL"/>
          </a:p>
        </p:txBody>
      </p:sp>
    </p:spTree>
    <p:extLst>
      <p:ext uri="{BB962C8B-B14F-4D97-AF65-F5344CB8AC3E}">
        <p14:creationId xmlns:p14="http://schemas.microsoft.com/office/powerpoint/2010/main" val="698677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A99050EE-26AF-4253-BD50-F0FCD965A8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0284" y="575361"/>
            <a:ext cx="5707277" cy="5707277"/>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838200" y="1748452"/>
            <a:ext cx="4974771" cy="3587786"/>
          </a:xfrm>
        </p:spPr>
        <p:txBody>
          <a:bodyPr vert="horz" lIns="91440" tIns="45720" rIns="91440" bIns="45720" rtlCol="0" anchor="ctr">
            <a:normAutofit/>
          </a:bodyPr>
          <a:lstStyle/>
          <a:p>
            <a:pPr algn="ctr"/>
            <a:r>
              <a:rPr lang="en-US" kern="1200">
                <a:solidFill>
                  <a:schemeClr val="bg1"/>
                </a:solidFill>
                <a:latin typeface="+mj-lt"/>
                <a:ea typeface="+mj-ea"/>
                <a:cs typeface="+mj-cs"/>
              </a:rPr>
              <a:t>Groepsindeling Water &amp; Energie</a:t>
            </a:r>
          </a:p>
        </p:txBody>
      </p:sp>
      <p:grpSp>
        <p:nvGrpSpPr>
          <p:cNvPr id="23" name="Graphic 190">
            <a:extLst>
              <a:ext uri="{FF2B5EF4-FFF2-40B4-BE49-F238E27FC236}">
                <a16:creationId xmlns:a16="http://schemas.microsoft.com/office/drawing/2014/main" id="{00E015F5-1A99-4E40-BC3D-7707802996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3117" y="1193254"/>
            <a:ext cx="1291642" cy="429215"/>
            <a:chOff x="2504802" y="1755501"/>
            <a:chExt cx="1598829" cy="531293"/>
          </a:xfrm>
          <a:solidFill>
            <a:schemeClr val="bg1"/>
          </a:solidFill>
        </p:grpSpPr>
        <p:sp>
          <p:nvSpPr>
            <p:cNvPr id="24" name="Freeform: Shape 23">
              <a:extLst>
                <a:ext uri="{FF2B5EF4-FFF2-40B4-BE49-F238E27FC236}">
                  <a16:creationId xmlns:a16="http://schemas.microsoft.com/office/drawing/2014/main" id="{3FE6F571-2BB7-46DA-A3D9-B32ADDC16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2113855"/>
              <a:ext cx="1598614" cy="172939"/>
            </a:xfrm>
            <a:custGeom>
              <a:avLst/>
              <a:gdLst>
                <a:gd name="connsiteX0" fmla="*/ 1248648 w 1598614"/>
                <a:gd name="connsiteY0" fmla="*/ 172939 h 172939"/>
                <a:gd name="connsiteX1" fmla="*/ 1123031 w 1598614"/>
                <a:gd name="connsiteY1" fmla="*/ 92708 h 172939"/>
                <a:gd name="connsiteX2" fmla="*/ 1024085 w 1598614"/>
                <a:gd name="connsiteY2" fmla="*/ 29469 h 172939"/>
                <a:gd name="connsiteX3" fmla="*/ 925140 w 1598614"/>
                <a:gd name="connsiteY3" fmla="*/ 92708 h 172939"/>
                <a:gd name="connsiteX4" fmla="*/ 799522 w 1598614"/>
                <a:gd name="connsiteY4" fmla="*/ 172939 h 172939"/>
                <a:gd name="connsiteX5" fmla="*/ 799522 w 1598614"/>
                <a:gd name="connsiteY5" fmla="*/ 172939 h 172939"/>
                <a:gd name="connsiteX6" fmla="*/ 673905 w 1598614"/>
                <a:gd name="connsiteY6" fmla="*/ 92708 h 172939"/>
                <a:gd name="connsiteX7" fmla="*/ 574959 w 1598614"/>
                <a:gd name="connsiteY7" fmla="*/ 29469 h 172939"/>
                <a:gd name="connsiteX8" fmla="*/ 476014 w 1598614"/>
                <a:gd name="connsiteY8" fmla="*/ 92708 h 172939"/>
                <a:gd name="connsiteX9" fmla="*/ 350396 w 1598614"/>
                <a:gd name="connsiteY9" fmla="*/ 172939 h 172939"/>
                <a:gd name="connsiteX10" fmla="*/ 224778 w 1598614"/>
                <a:gd name="connsiteY10" fmla="*/ 92708 h 172939"/>
                <a:gd name="connsiteX11" fmla="*/ 125833 w 1598614"/>
                <a:gd name="connsiteY11" fmla="*/ 29469 h 172939"/>
                <a:gd name="connsiteX12" fmla="*/ 26887 w 1598614"/>
                <a:gd name="connsiteY12" fmla="*/ 92708 h 172939"/>
                <a:gd name="connsiteX13" fmla="*/ 0 w 1598614"/>
                <a:gd name="connsiteY13" fmla="*/ 80232 h 172939"/>
                <a:gd name="connsiteX14" fmla="*/ 125618 w 1598614"/>
                <a:gd name="connsiteY14" fmla="*/ 0 h 172939"/>
                <a:gd name="connsiteX15" fmla="*/ 251235 w 1598614"/>
                <a:gd name="connsiteY15" fmla="*/ 80232 h 172939"/>
                <a:gd name="connsiteX16" fmla="*/ 350181 w 1598614"/>
                <a:gd name="connsiteY16" fmla="*/ 143471 h 172939"/>
                <a:gd name="connsiteX17" fmla="*/ 449126 w 1598614"/>
                <a:gd name="connsiteY17" fmla="*/ 80232 h 172939"/>
                <a:gd name="connsiteX18" fmla="*/ 574744 w 1598614"/>
                <a:gd name="connsiteY18" fmla="*/ 0 h 172939"/>
                <a:gd name="connsiteX19" fmla="*/ 700362 w 1598614"/>
                <a:gd name="connsiteY19" fmla="*/ 80232 h 172939"/>
                <a:gd name="connsiteX20" fmla="*/ 799307 w 1598614"/>
                <a:gd name="connsiteY20" fmla="*/ 143471 h 172939"/>
                <a:gd name="connsiteX21" fmla="*/ 799307 w 1598614"/>
                <a:gd name="connsiteY21" fmla="*/ 143471 h 172939"/>
                <a:gd name="connsiteX22" fmla="*/ 898253 w 1598614"/>
                <a:gd name="connsiteY22" fmla="*/ 80232 h 172939"/>
                <a:gd name="connsiteX23" fmla="*/ 1023870 w 1598614"/>
                <a:gd name="connsiteY23" fmla="*/ 0 h 172939"/>
                <a:gd name="connsiteX24" fmla="*/ 1149488 w 1598614"/>
                <a:gd name="connsiteY24" fmla="*/ 80232 h 172939"/>
                <a:gd name="connsiteX25" fmla="*/ 1248433 w 1598614"/>
                <a:gd name="connsiteY25" fmla="*/ 143471 h 172939"/>
                <a:gd name="connsiteX26" fmla="*/ 1347379 w 1598614"/>
                <a:gd name="connsiteY26" fmla="*/ 80232 h 172939"/>
                <a:gd name="connsiteX27" fmla="*/ 1472997 w 1598614"/>
                <a:gd name="connsiteY27" fmla="*/ 0 h 172939"/>
                <a:gd name="connsiteX28" fmla="*/ 1598614 w 1598614"/>
                <a:gd name="connsiteY28" fmla="*/ 80232 h 172939"/>
                <a:gd name="connsiteX29" fmla="*/ 1571942 w 1598614"/>
                <a:gd name="connsiteY29" fmla="*/ 92708 h 172939"/>
                <a:gd name="connsiteX30" fmla="*/ 1472997 w 1598614"/>
                <a:gd name="connsiteY30" fmla="*/ 29469 h 172939"/>
                <a:gd name="connsiteX31" fmla="*/ 1374051 w 1598614"/>
                <a:gd name="connsiteY31" fmla="*/ 92708 h 172939"/>
                <a:gd name="connsiteX32" fmla="*/ 1248648 w 1598614"/>
                <a:gd name="connsiteY32" fmla="*/ 172939 h 172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614" h="172939">
                  <a:moveTo>
                    <a:pt x="1248648" y="172939"/>
                  </a:moveTo>
                  <a:cubicBezTo>
                    <a:pt x="1194229" y="172939"/>
                    <a:pt x="1146046" y="142180"/>
                    <a:pt x="1123031" y="92708"/>
                  </a:cubicBezTo>
                  <a:cubicBezTo>
                    <a:pt x="1104962" y="53775"/>
                    <a:pt x="1067105" y="29469"/>
                    <a:pt x="1024085" y="29469"/>
                  </a:cubicBezTo>
                  <a:cubicBezTo>
                    <a:pt x="981066" y="29469"/>
                    <a:pt x="943208" y="53775"/>
                    <a:pt x="925140" y="92708"/>
                  </a:cubicBezTo>
                  <a:cubicBezTo>
                    <a:pt x="902124" y="142180"/>
                    <a:pt x="853942" y="172939"/>
                    <a:pt x="799522" y="172939"/>
                  </a:cubicBezTo>
                  <a:cubicBezTo>
                    <a:pt x="799522" y="172939"/>
                    <a:pt x="799522" y="172939"/>
                    <a:pt x="799522" y="172939"/>
                  </a:cubicBezTo>
                  <a:cubicBezTo>
                    <a:pt x="744887" y="172939"/>
                    <a:pt x="696920" y="142180"/>
                    <a:pt x="673905" y="92708"/>
                  </a:cubicBezTo>
                  <a:cubicBezTo>
                    <a:pt x="655836" y="53775"/>
                    <a:pt x="617979" y="29469"/>
                    <a:pt x="574959" y="29469"/>
                  </a:cubicBezTo>
                  <a:cubicBezTo>
                    <a:pt x="531939" y="29469"/>
                    <a:pt x="494082" y="53775"/>
                    <a:pt x="476014" y="92708"/>
                  </a:cubicBezTo>
                  <a:cubicBezTo>
                    <a:pt x="452998" y="142180"/>
                    <a:pt x="405031" y="172939"/>
                    <a:pt x="350396" y="172939"/>
                  </a:cubicBezTo>
                  <a:cubicBezTo>
                    <a:pt x="295976" y="172939"/>
                    <a:pt x="247794" y="142180"/>
                    <a:pt x="224778" y="92708"/>
                  </a:cubicBezTo>
                  <a:cubicBezTo>
                    <a:pt x="206710" y="53775"/>
                    <a:pt x="168853" y="29469"/>
                    <a:pt x="125833" y="29469"/>
                  </a:cubicBezTo>
                  <a:cubicBezTo>
                    <a:pt x="82813" y="29469"/>
                    <a:pt x="44956" y="53775"/>
                    <a:pt x="26887" y="92708"/>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268" y="30759"/>
                    <a:pt x="969235" y="0"/>
                    <a:pt x="1023870" y="0"/>
                  </a:cubicBezTo>
                  <a:cubicBezTo>
                    <a:pt x="1078505" y="0"/>
                    <a:pt x="1126472" y="30759"/>
                    <a:pt x="1149488" y="80232"/>
                  </a:cubicBezTo>
                  <a:cubicBezTo>
                    <a:pt x="1167556" y="119165"/>
                    <a:pt x="1205414" y="143471"/>
                    <a:pt x="1248433" y="143471"/>
                  </a:cubicBezTo>
                  <a:cubicBezTo>
                    <a:pt x="1291453" y="143471"/>
                    <a:pt x="1329311" y="119165"/>
                    <a:pt x="1347379" y="80232"/>
                  </a:cubicBezTo>
                  <a:cubicBezTo>
                    <a:pt x="1370394" y="30759"/>
                    <a:pt x="1418361" y="0"/>
                    <a:pt x="1472997" y="0"/>
                  </a:cubicBezTo>
                  <a:cubicBezTo>
                    <a:pt x="1527632" y="0"/>
                    <a:pt x="1575814" y="30759"/>
                    <a:pt x="1598614" y="80232"/>
                  </a:cubicBezTo>
                  <a:lnTo>
                    <a:pt x="1571942" y="92708"/>
                  </a:lnTo>
                  <a:cubicBezTo>
                    <a:pt x="1553874" y="53775"/>
                    <a:pt x="1515801" y="29469"/>
                    <a:pt x="1472997" y="29469"/>
                  </a:cubicBezTo>
                  <a:cubicBezTo>
                    <a:pt x="1429977" y="29469"/>
                    <a:pt x="1392119" y="53775"/>
                    <a:pt x="1374051" y="92708"/>
                  </a:cubicBezTo>
                  <a:cubicBezTo>
                    <a:pt x="1351251" y="142180"/>
                    <a:pt x="1303069" y="172939"/>
                    <a:pt x="1248648" y="172939"/>
                  </a:cubicBezTo>
                  <a:close/>
                </a:path>
              </a:pathLst>
            </a:custGeom>
            <a:grpFill/>
            <a:ln w="21496"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A905CC16-753C-4B9F-B3E2-C456795AE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1755501"/>
              <a:ext cx="1598829" cy="172724"/>
            </a:xfrm>
            <a:custGeom>
              <a:avLst/>
              <a:gdLst>
                <a:gd name="connsiteX0" fmla="*/ 1248648 w 1598829"/>
                <a:gd name="connsiteY0" fmla="*/ 172724 h 172724"/>
                <a:gd name="connsiteX1" fmla="*/ 1123031 w 1598829"/>
                <a:gd name="connsiteY1" fmla="*/ 92492 h 172724"/>
                <a:gd name="connsiteX2" fmla="*/ 1024085 w 1598829"/>
                <a:gd name="connsiteY2" fmla="*/ 29253 h 172724"/>
                <a:gd name="connsiteX3" fmla="*/ 925140 w 1598829"/>
                <a:gd name="connsiteY3" fmla="*/ 92492 h 172724"/>
                <a:gd name="connsiteX4" fmla="*/ 799522 w 1598829"/>
                <a:gd name="connsiteY4" fmla="*/ 172724 h 172724"/>
                <a:gd name="connsiteX5" fmla="*/ 799522 w 1598829"/>
                <a:gd name="connsiteY5" fmla="*/ 172724 h 172724"/>
                <a:gd name="connsiteX6" fmla="*/ 673905 w 1598829"/>
                <a:gd name="connsiteY6" fmla="*/ 92492 h 172724"/>
                <a:gd name="connsiteX7" fmla="*/ 574959 w 1598829"/>
                <a:gd name="connsiteY7" fmla="*/ 29253 h 172724"/>
                <a:gd name="connsiteX8" fmla="*/ 476014 w 1598829"/>
                <a:gd name="connsiteY8" fmla="*/ 92492 h 172724"/>
                <a:gd name="connsiteX9" fmla="*/ 350396 w 1598829"/>
                <a:gd name="connsiteY9" fmla="*/ 172724 h 172724"/>
                <a:gd name="connsiteX10" fmla="*/ 224778 w 1598829"/>
                <a:gd name="connsiteY10" fmla="*/ 92492 h 172724"/>
                <a:gd name="connsiteX11" fmla="*/ 125833 w 1598829"/>
                <a:gd name="connsiteY11" fmla="*/ 29253 h 172724"/>
                <a:gd name="connsiteX12" fmla="*/ 26887 w 1598829"/>
                <a:gd name="connsiteY12" fmla="*/ 92492 h 172724"/>
                <a:gd name="connsiteX13" fmla="*/ 0 w 1598829"/>
                <a:gd name="connsiteY13" fmla="*/ 80232 h 172724"/>
                <a:gd name="connsiteX14" fmla="*/ 125618 w 1598829"/>
                <a:gd name="connsiteY14" fmla="*/ 0 h 172724"/>
                <a:gd name="connsiteX15" fmla="*/ 251235 w 1598829"/>
                <a:gd name="connsiteY15" fmla="*/ 80232 h 172724"/>
                <a:gd name="connsiteX16" fmla="*/ 350181 w 1598829"/>
                <a:gd name="connsiteY16" fmla="*/ 143471 h 172724"/>
                <a:gd name="connsiteX17" fmla="*/ 449126 w 1598829"/>
                <a:gd name="connsiteY17" fmla="*/ 80232 h 172724"/>
                <a:gd name="connsiteX18" fmla="*/ 574744 w 1598829"/>
                <a:gd name="connsiteY18" fmla="*/ 0 h 172724"/>
                <a:gd name="connsiteX19" fmla="*/ 700362 w 1598829"/>
                <a:gd name="connsiteY19" fmla="*/ 80232 h 172724"/>
                <a:gd name="connsiteX20" fmla="*/ 799307 w 1598829"/>
                <a:gd name="connsiteY20" fmla="*/ 143471 h 172724"/>
                <a:gd name="connsiteX21" fmla="*/ 799307 w 1598829"/>
                <a:gd name="connsiteY21" fmla="*/ 143471 h 172724"/>
                <a:gd name="connsiteX22" fmla="*/ 898253 w 1598829"/>
                <a:gd name="connsiteY22" fmla="*/ 80232 h 172724"/>
                <a:gd name="connsiteX23" fmla="*/ 1024085 w 1598829"/>
                <a:gd name="connsiteY23" fmla="*/ 0 h 172724"/>
                <a:gd name="connsiteX24" fmla="*/ 1149703 w 1598829"/>
                <a:gd name="connsiteY24" fmla="*/ 80232 h 172724"/>
                <a:gd name="connsiteX25" fmla="*/ 1248648 w 1598829"/>
                <a:gd name="connsiteY25" fmla="*/ 143471 h 172724"/>
                <a:gd name="connsiteX26" fmla="*/ 1347594 w 1598829"/>
                <a:gd name="connsiteY26" fmla="*/ 80232 h 172724"/>
                <a:gd name="connsiteX27" fmla="*/ 1473212 w 1598829"/>
                <a:gd name="connsiteY27" fmla="*/ 0 h 172724"/>
                <a:gd name="connsiteX28" fmla="*/ 1598829 w 1598829"/>
                <a:gd name="connsiteY28" fmla="*/ 80232 h 172724"/>
                <a:gd name="connsiteX29" fmla="*/ 1572157 w 1598829"/>
                <a:gd name="connsiteY29" fmla="*/ 92492 h 172724"/>
                <a:gd name="connsiteX30" fmla="*/ 1473212 w 1598829"/>
                <a:gd name="connsiteY30" fmla="*/ 29253 h 172724"/>
                <a:gd name="connsiteX31" fmla="*/ 1374266 w 1598829"/>
                <a:gd name="connsiteY31" fmla="*/ 92492 h 172724"/>
                <a:gd name="connsiteX32" fmla="*/ 1248648 w 1598829"/>
                <a:gd name="connsiteY32" fmla="*/ 172724 h 172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829" h="172724">
                  <a:moveTo>
                    <a:pt x="1248648" y="172724"/>
                  </a:moveTo>
                  <a:cubicBezTo>
                    <a:pt x="1194229" y="172724"/>
                    <a:pt x="1146046" y="141965"/>
                    <a:pt x="1123031" y="92492"/>
                  </a:cubicBezTo>
                  <a:cubicBezTo>
                    <a:pt x="1104962" y="53560"/>
                    <a:pt x="1067105" y="29253"/>
                    <a:pt x="1024085" y="29253"/>
                  </a:cubicBezTo>
                  <a:cubicBezTo>
                    <a:pt x="981066" y="29253"/>
                    <a:pt x="943208" y="53560"/>
                    <a:pt x="925140" y="92492"/>
                  </a:cubicBezTo>
                  <a:cubicBezTo>
                    <a:pt x="902124" y="141965"/>
                    <a:pt x="853942" y="172724"/>
                    <a:pt x="799522" y="172724"/>
                  </a:cubicBezTo>
                  <a:cubicBezTo>
                    <a:pt x="799522" y="172724"/>
                    <a:pt x="799522" y="172724"/>
                    <a:pt x="799522" y="172724"/>
                  </a:cubicBezTo>
                  <a:cubicBezTo>
                    <a:pt x="744887" y="172724"/>
                    <a:pt x="696920" y="141965"/>
                    <a:pt x="673905" y="92492"/>
                  </a:cubicBezTo>
                  <a:cubicBezTo>
                    <a:pt x="655836" y="53560"/>
                    <a:pt x="617979" y="29253"/>
                    <a:pt x="574959" y="29253"/>
                  </a:cubicBezTo>
                  <a:cubicBezTo>
                    <a:pt x="531939" y="29253"/>
                    <a:pt x="494082" y="53560"/>
                    <a:pt x="476014" y="92492"/>
                  </a:cubicBezTo>
                  <a:cubicBezTo>
                    <a:pt x="452998" y="141965"/>
                    <a:pt x="405031" y="172724"/>
                    <a:pt x="350396" y="172724"/>
                  </a:cubicBezTo>
                  <a:cubicBezTo>
                    <a:pt x="295976" y="172724"/>
                    <a:pt x="247794" y="141965"/>
                    <a:pt x="224778" y="92492"/>
                  </a:cubicBezTo>
                  <a:cubicBezTo>
                    <a:pt x="206710" y="53560"/>
                    <a:pt x="168853" y="29253"/>
                    <a:pt x="125833" y="29253"/>
                  </a:cubicBezTo>
                  <a:cubicBezTo>
                    <a:pt x="82813" y="29253"/>
                    <a:pt x="44956" y="53560"/>
                    <a:pt x="26887" y="92492"/>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483" y="30759"/>
                    <a:pt x="969450" y="0"/>
                    <a:pt x="1024085" y="0"/>
                  </a:cubicBezTo>
                  <a:cubicBezTo>
                    <a:pt x="1078720" y="0"/>
                    <a:pt x="1126688" y="30759"/>
                    <a:pt x="1149703" y="80232"/>
                  </a:cubicBezTo>
                  <a:cubicBezTo>
                    <a:pt x="1167771" y="119165"/>
                    <a:pt x="1205629" y="143471"/>
                    <a:pt x="1248648" y="143471"/>
                  </a:cubicBezTo>
                  <a:cubicBezTo>
                    <a:pt x="1291668" y="143471"/>
                    <a:pt x="1329526" y="119165"/>
                    <a:pt x="1347594" y="80232"/>
                  </a:cubicBezTo>
                  <a:cubicBezTo>
                    <a:pt x="1370610" y="30759"/>
                    <a:pt x="1418792" y="0"/>
                    <a:pt x="1473212" y="0"/>
                  </a:cubicBezTo>
                  <a:cubicBezTo>
                    <a:pt x="1527847" y="0"/>
                    <a:pt x="1576029" y="30759"/>
                    <a:pt x="1598829" y="80232"/>
                  </a:cubicBezTo>
                  <a:lnTo>
                    <a:pt x="1572157" y="92492"/>
                  </a:lnTo>
                  <a:cubicBezTo>
                    <a:pt x="1554089" y="53560"/>
                    <a:pt x="1516016" y="29253"/>
                    <a:pt x="1473212" y="29253"/>
                  </a:cubicBezTo>
                  <a:cubicBezTo>
                    <a:pt x="1430192" y="29253"/>
                    <a:pt x="1392335" y="53560"/>
                    <a:pt x="1374266" y="92492"/>
                  </a:cubicBezTo>
                  <a:cubicBezTo>
                    <a:pt x="1351251" y="141965"/>
                    <a:pt x="1303069" y="172724"/>
                    <a:pt x="1248648" y="172724"/>
                  </a:cubicBezTo>
                  <a:close/>
                </a:path>
              </a:pathLst>
            </a:custGeom>
            <a:grpFill/>
            <a:ln w="21496" cap="flat">
              <a:noFill/>
              <a:prstDash val="solid"/>
              <a:miter/>
            </a:ln>
          </p:spPr>
          <p:txBody>
            <a:bodyPr rtlCol="0" anchor="ctr"/>
            <a:lstStyle/>
            <a:p>
              <a:endParaRPr lang="en-US"/>
            </a:p>
          </p:txBody>
        </p:sp>
      </p:grpSp>
      <p:sp>
        <p:nvSpPr>
          <p:cNvPr id="27" name="Graphic 212">
            <a:extLst>
              <a:ext uri="{FF2B5EF4-FFF2-40B4-BE49-F238E27FC236}">
                <a16:creationId xmlns:a16="http://schemas.microsoft.com/office/drawing/2014/main" id="{D0C78466-EB6E-45A0-99A6-A00789ACD9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7727" y="421588"/>
            <a:ext cx="1291468" cy="1291468"/>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9" name="Graphic 212">
            <a:extLst>
              <a:ext uri="{FF2B5EF4-FFF2-40B4-BE49-F238E27FC236}">
                <a16:creationId xmlns:a16="http://schemas.microsoft.com/office/drawing/2014/main" id="{E99F76E4-5DFD-4DBE-B042-66FBCD118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7727" y="421588"/>
            <a:ext cx="1291468" cy="1291468"/>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grpSp>
        <p:nvGrpSpPr>
          <p:cNvPr id="31" name="Graphic 4">
            <a:extLst>
              <a:ext uri="{FF2B5EF4-FFF2-40B4-BE49-F238E27FC236}">
                <a16:creationId xmlns:a16="http://schemas.microsoft.com/office/drawing/2014/main" id="{5468B3A9-705E-43C3-A742-0619B0D8F2E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80914" y="4748270"/>
            <a:ext cx="1330536" cy="1330521"/>
            <a:chOff x="5734037" y="3067039"/>
            <a:chExt cx="724483" cy="724489"/>
          </a:xfrm>
          <a:solidFill>
            <a:schemeClr val="bg1"/>
          </a:solidFill>
        </p:grpSpPr>
        <p:sp>
          <p:nvSpPr>
            <p:cNvPr id="32" name="Freeform: Shape 31">
              <a:extLst>
                <a:ext uri="{FF2B5EF4-FFF2-40B4-BE49-F238E27FC236}">
                  <a16:creationId xmlns:a16="http://schemas.microsoft.com/office/drawing/2014/main" id="{29D439AD-5D67-497C-B831-D17FC3E592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067039"/>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23F54BF2-C71C-45C5-9408-3B5E011B0F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2BBABE17-DB56-44AB-934B-63C07C79F0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CB483D20-A128-4076-AF54-88646172B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E5EFA818-FDDA-49E9-B11F-E9DC1854A9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EA1F8728-F8F7-4828-A718-A15E7663EA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38" name="Freeform: Shape 37">
              <a:extLst>
                <a:ext uri="{FF2B5EF4-FFF2-40B4-BE49-F238E27FC236}">
                  <a16:creationId xmlns:a16="http://schemas.microsoft.com/office/drawing/2014/main" id="{8DA1F73F-AA1D-41D7-BAAB-292FD94A3E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D9441DEA-C85E-4B9C-A48D-8437854C4C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26284"/>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15EBAA20-1368-4495-8D7C-820FAD8ECF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2628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0FB92591-626C-4D2B-A3E6-EC8742D67B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D392448D-513F-4528-9D8D-A151982041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61946BAE-1546-4EA4-A108-A799BF5D2C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42A8EC93-6A35-4D37-A8CB-59362BF875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126284"/>
              <a:ext cx="14097" cy="14097"/>
            </a:xfrm>
            <a:custGeom>
              <a:avLst/>
              <a:gdLst>
                <a:gd name="connsiteX0" fmla="*/ 14097 w 14097"/>
                <a:gd name="connsiteY0" fmla="*/ 7049 h 14097"/>
                <a:gd name="connsiteX1" fmla="*/ 7048 w 14097"/>
                <a:gd name="connsiteY1" fmla="*/ 14097 h 14097"/>
                <a:gd name="connsiteX2" fmla="*/ 0 w 14097"/>
                <a:gd name="connsiteY2" fmla="*/ 7049 h 14097"/>
                <a:gd name="connsiteX3" fmla="*/ 7048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45" name="Freeform: Shape 44">
              <a:extLst>
                <a:ext uri="{FF2B5EF4-FFF2-40B4-BE49-F238E27FC236}">
                  <a16:creationId xmlns:a16="http://schemas.microsoft.com/office/drawing/2014/main" id="{AFC3ECA2-E914-4D83-ABF9-B9FFD96E92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id="{712B1108-9AAC-4F10-A64F-0D6963E518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8543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284CDA0C-B2AB-4791-83B1-C053C061D6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F857BF6B-E0CA-49C0-8827-B44CE8B928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6D7B06A7-ADDF-4F27-B11F-08422FC180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E8B0DA6C-71D7-4FCB-AE4C-035E0ADB50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EB078173-ADFB-480D-91A4-4D71C01098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AAA4027A-C97B-4C9A-B04C-EBE2112200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3" name="Freeform: Shape 52">
              <a:extLst>
                <a:ext uri="{FF2B5EF4-FFF2-40B4-BE49-F238E27FC236}">
                  <a16:creationId xmlns:a16="http://schemas.microsoft.com/office/drawing/2014/main" id="{C06DA92D-C6D0-4C7D-98CF-D9576912E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24467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D6601653-3941-4C9B-BD39-62EECE23A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244677"/>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2BC4A394-4FFE-4BFE-9A59-2B624E0711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EB4EABA5-FDCF-4F6F-8FF1-6FDFF50580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10F3C940-2320-488A-B24C-AB0A4FB53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58" name="Freeform: Shape 57">
              <a:extLst>
                <a:ext uri="{FF2B5EF4-FFF2-40B4-BE49-F238E27FC236}">
                  <a16:creationId xmlns:a16="http://schemas.microsoft.com/office/drawing/2014/main" id="{F525BA82-37D8-47ED-AFF6-AE57124A4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24467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9" name="Freeform: Shape 58">
              <a:extLst>
                <a:ext uri="{FF2B5EF4-FFF2-40B4-BE49-F238E27FC236}">
                  <a16:creationId xmlns:a16="http://schemas.microsoft.com/office/drawing/2014/main" id="{C2D78955-C80F-4DA3-83AA-D28A5A6FA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60" name="Freeform: Shape 59">
              <a:extLst>
                <a:ext uri="{FF2B5EF4-FFF2-40B4-BE49-F238E27FC236}">
                  <a16:creationId xmlns:a16="http://schemas.microsoft.com/office/drawing/2014/main" id="{BC23DAAC-7C06-4012-8CBB-8E3126B68B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0382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61" name="Freeform: Shape 60">
              <a:extLst>
                <a:ext uri="{FF2B5EF4-FFF2-40B4-BE49-F238E27FC236}">
                  <a16:creationId xmlns:a16="http://schemas.microsoft.com/office/drawing/2014/main" id="{60D19F80-DC80-49EC-8EDD-7889092C18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2" name="Freeform: Shape 61">
              <a:extLst>
                <a:ext uri="{FF2B5EF4-FFF2-40B4-BE49-F238E27FC236}">
                  <a16:creationId xmlns:a16="http://schemas.microsoft.com/office/drawing/2014/main" id="{11F50BB3-EA39-4693-BAE1-1101EF0A41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3" name="Freeform: Shape 62">
              <a:extLst>
                <a:ext uri="{FF2B5EF4-FFF2-40B4-BE49-F238E27FC236}">
                  <a16:creationId xmlns:a16="http://schemas.microsoft.com/office/drawing/2014/main" id="{00EFD45B-69A8-47F6-A5BF-779F7EB49F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4" name="Freeform: Shape 63">
              <a:extLst>
                <a:ext uri="{FF2B5EF4-FFF2-40B4-BE49-F238E27FC236}">
                  <a16:creationId xmlns:a16="http://schemas.microsoft.com/office/drawing/2014/main" id="{9E53C464-7272-4EBC-830B-CB29A96988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5" name="Freeform: Shape 64">
              <a:extLst>
                <a:ext uri="{FF2B5EF4-FFF2-40B4-BE49-F238E27FC236}">
                  <a16:creationId xmlns:a16="http://schemas.microsoft.com/office/drawing/2014/main" id="{B6BF10CE-C2AD-487A-9402-8D5C746ECF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0382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6" name="Freeform: Shape 65">
              <a:extLst>
                <a:ext uri="{FF2B5EF4-FFF2-40B4-BE49-F238E27FC236}">
                  <a16:creationId xmlns:a16="http://schemas.microsoft.com/office/drawing/2014/main" id="{1064C7FE-F8EB-47EF-97FA-348A520599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7" name="Freeform: Shape 66">
              <a:extLst>
                <a:ext uri="{FF2B5EF4-FFF2-40B4-BE49-F238E27FC236}">
                  <a16:creationId xmlns:a16="http://schemas.microsoft.com/office/drawing/2014/main" id="{A991C553-06A1-4F26-BBBC-80F7E11E7A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63074"/>
              <a:ext cx="14192" cy="14097"/>
            </a:xfrm>
            <a:custGeom>
              <a:avLst/>
              <a:gdLst>
                <a:gd name="connsiteX0" fmla="*/ 14192 w 14192"/>
                <a:gd name="connsiteY0" fmla="*/ 7048 h 14097"/>
                <a:gd name="connsiteX1" fmla="*/ 7144 w 14192"/>
                <a:gd name="connsiteY1" fmla="*/ 14097 h 14097"/>
                <a:gd name="connsiteX2" fmla="*/ 0 w 14192"/>
                <a:gd name="connsiteY2" fmla="*/ 7048 h 14097"/>
                <a:gd name="connsiteX3" fmla="*/ 7049 w 14192"/>
                <a:gd name="connsiteY3" fmla="*/ 0 h 14097"/>
                <a:gd name="connsiteX4" fmla="*/ 14192 w 14192"/>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68" name="Freeform: Shape 67">
              <a:extLst>
                <a:ext uri="{FF2B5EF4-FFF2-40B4-BE49-F238E27FC236}">
                  <a16:creationId xmlns:a16="http://schemas.microsoft.com/office/drawing/2014/main" id="{BCE9C081-2191-4C84-956E-F106BB015C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69" name="Freeform: Shape 68">
              <a:extLst>
                <a:ext uri="{FF2B5EF4-FFF2-40B4-BE49-F238E27FC236}">
                  <a16:creationId xmlns:a16="http://schemas.microsoft.com/office/drawing/2014/main" id="{292F6F03-BC34-40C6-8F17-7A169CD72F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A5101B80-7351-4F0F-AB7D-3E40B4D266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0570EE1D-95AC-4660-8E96-7C8A36FEB6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72" name="Freeform: Shape 71">
              <a:extLst>
                <a:ext uri="{FF2B5EF4-FFF2-40B4-BE49-F238E27FC236}">
                  <a16:creationId xmlns:a16="http://schemas.microsoft.com/office/drawing/2014/main" id="{385D9A56-2D15-4E0A-B981-E168F09064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63074"/>
              <a:ext cx="14097" cy="14097"/>
            </a:xfrm>
            <a:custGeom>
              <a:avLst/>
              <a:gdLst>
                <a:gd name="connsiteX0" fmla="*/ 14097 w 14097"/>
                <a:gd name="connsiteY0" fmla="*/ 7048 h 14097"/>
                <a:gd name="connsiteX1" fmla="*/ 7048 w 14097"/>
                <a:gd name="connsiteY1" fmla="*/ 14097 h 14097"/>
                <a:gd name="connsiteX2" fmla="*/ 0 w 14097"/>
                <a:gd name="connsiteY2" fmla="*/ 7048 h 14097"/>
                <a:gd name="connsiteX3" fmla="*/ 7048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73" name="Freeform: Shape 72">
              <a:extLst>
                <a:ext uri="{FF2B5EF4-FFF2-40B4-BE49-F238E27FC236}">
                  <a16:creationId xmlns:a16="http://schemas.microsoft.com/office/drawing/2014/main" id="{28D0BA2F-9273-4EAA-AD17-C4EFE1140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74" name="Freeform: Shape 73">
              <a:extLst>
                <a:ext uri="{FF2B5EF4-FFF2-40B4-BE49-F238E27FC236}">
                  <a16:creationId xmlns:a16="http://schemas.microsoft.com/office/drawing/2014/main" id="{512CC54E-7976-4DC9-984C-45C2A23A7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2222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75" name="Freeform: Shape 74">
              <a:extLst>
                <a:ext uri="{FF2B5EF4-FFF2-40B4-BE49-F238E27FC236}">
                  <a16:creationId xmlns:a16="http://schemas.microsoft.com/office/drawing/2014/main" id="{C8A3FC72-9FF9-41F6-97E0-45A0FEE946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76" name="Freeform: Shape 75">
              <a:extLst>
                <a:ext uri="{FF2B5EF4-FFF2-40B4-BE49-F238E27FC236}">
                  <a16:creationId xmlns:a16="http://schemas.microsoft.com/office/drawing/2014/main" id="{48918C16-C9B6-40D5-93A0-DB547B644A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A05612C6-4858-4854-A3D3-90CF1E1C7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78" name="Freeform: Shape 77">
              <a:extLst>
                <a:ext uri="{FF2B5EF4-FFF2-40B4-BE49-F238E27FC236}">
                  <a16:creationId xmlns:a16="http://schemas.microsoft.com/office/drawing/2014/main" id="{A8E88D77-C726-4008-849C-DA7361F885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79" name="Freeform: Shape 78">
              <a:extLst>
                <a:ext uri="{FF2B5EF4-FFF2-40B4-BE49-F238E27FC236}">
                  <a16:creationId xmlns:a16="http://schemas.microsoft.com/office/drawing/2014/main" id="{24CFE7CA-C955-4365-90C3-6272CB9A3C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42222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80" name="Freeform: Shape 79">
              <a:extLst>
                <a:ext uri="{FF2B5EF4-FFF2-40B4-BE49-F238E27FC236}">
                  <a16:creationId xmlns:a16="http://schemas.microsoft.com/office/drawing/2014/main" id="{38B43FC8-B81C-490A-A346-4C6235DA8A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81" name="Freeform: Shape 80">
              <a:extLst>
                <a:ext uri="{FF2B5EF4-FFF2-40B4-BE49-F238E27FC236}">
                  <a16:creationId xmlns:a16="http://schemas.microsoft.com/office/drawing/2014/main" id="{214D0221-0C97-4C71-B535-7506956EF8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6953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9" y="14097"/>
                  </a:cubicBezTo>
                  <a:cubicBezTo>
                    <a:pt x="3143" y="14097"/>
                    <a:pt x="0" y="10954"/>
                    <a:pt x="0" y="7049"/>
                  </a:cubicBezTo>
                  <a:cubicBezTo>
                    <a:pt x="0" y="3143"/>
                    <a:pt x="3048" y="0"/>
                    <a:pt x="6953"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82" name="Freeform: Shape 81">
              <a:extLst>
                <a:ext uri="{FF2B5EF4-FFF2-40B4-BE49-F238E27FC236}">
                  <a16:creationId xmlns:a16="http://schemas.microsoft.com/office/drawing/2014/main" id="{ED0C44EA-BD25-49A3-9EB8-9D8DED7C19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83" name="Freeform: Shape 82">
              <a:extLst>
                <a:ext uri="{FF2B5EF4-FFF2-40B4-BE49-F238E27FC236}">
                  <a16:creationId xmlns:a16="http://schemas.microsoft.com/office/drawing/2014/main" id="{A3C9CCF2-15CC-4F7D-87F5-7FFEBAC9C2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067039"/>
              <a:ext cx="14096" cy="14097"/>
            </a:xfrm>
            <a:custGeom>
              <a:avLst/>
              <a:gdLst>
                <a:gd name="connsiteX0" fmla="*/ 14097 w 14096"/>
                <a:gd name="connsiteY0" fmla="*/ 7049 h 14097"/>
                <a:gd name="connsiteX1" fmla="*/ 7049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9" y="14097"/>
                  </a:cubicBezTo>
                  <a:cubicBezTo>
                    <a:pt x="3143" y="14097"/>
                    <a:pt x="0" y="10954"/>
                    <a:pt x="0" y="7049"/>
                  </a:cubicBezTo>
                  <a:cubicBezTo>
                    <a:pt x="0" y="3143"/>
                    <a:pt x="3048" y="0"/>
                    <a:pt x="6953"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84" name="Freeform: Shape 83">
              <a:extLst>
                <a:ext uri="{FF2B5EF4-FFF2-40B4-BE49-F238E27FC236}">
                  <a16:creationId xmlns:a16="http://schemas.microsoft.com/office/drawing/2014/main" id="{8AA321D8-1D2C-472C-A2DB-EBB74498DD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85" name="Freeform: Shape 84">
              <a:extLst>
                <a:ext uri="{FF2B5EF4-FFF2-40B4-BE49-F238E27FC236}">
                  <a16:creationId xmlns:a16="http://schemas.microsoft.com/office/drawing/2014/main" id="{724680C1-4BB5-45DB-A558-82514418CF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048" y="0"/>
                    <a:pt x="6953"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86" name="Freeform: Shape 85">
              <a:extLst>
                <a:ext uri="{FF2B5EF4-FFF2-40B4-BE49-F238E27FC236}">
                  <a16:creationId xmlns:a16="http://schemas.microsoft.com/office/drawing/2014/main" id="{C94F4CEF-82DD-4CFB-8EE3-4AB115F6A0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4F186C9C-C620-4426-A674-E40F808F66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26281"/>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8929942C-BA3F-40EF-94DD-4A5C22C5B7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89" name="Freeform: Shape 88">
              <a:extLst>
                <a:ext uri="{FF2B5EF4-FFF2-40B4-BE49-F238E27FC236}">
                  <a16:creationId xmlns:a16="http://schemas.microsoft.com/office/drawing/2014/main" id="{D234974B-3555-465B-95A7-1C63CE738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26281"/>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90" name="Freeform: Shape 89">
              <a:extLst>
                <a:ext uri="{FF2B5EF4-FFF2-40B4-BE49-F238E27FC236}">
                  <a16:creationId xmlns:a16="http://schemas.microsoft.com/office/drawing/2014/main" id="{0E38F9FD-48AC-4C3E-9E75-D1C0B555E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91" name="Freeform: Shape 90">
              <a:extLst>
                <a:ext uri="{FF2B5EF4-FFF2-40B4-BE49-F238E27FC236}">
                  <a16:creationId xmlns:a16="http://schemas.microsoft.com/office/drawing/2014/main" id="{3AA72E26-5C3D-4231-9042-E00AE43E80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92" name="Freeform: Shape 91">
              <a:extLst>
                <a:ext uri="{FF2B5EF4-FFF2-40B4-BE49-F238E27FC236}">
                  <a16:creationId xmlns:a16="http://schemas.microsoft.com/office/drawing/2014/main" id="{6684433D-3C9E-4C19-A801-D51CF3064F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2628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93" name="Freeform: Shape 92">
              <a:extLst>
                <a:ext uri="{FF2B5EF4-FFF2-40B4-BE49-F238E27FC236}">
                  <a16:creationId xmlns:a16="http://schemas.microsoft.com/office/drawing/2014/main" id="{DADB0C3D-A021-4F40-93B3-76B61334F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85433"/>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4" name="Freeform: Shape 93">
              <a:extLst>
                <a:ext uri="{FF2B5EF4-FFF2-40B4-BE49-F238E27FC236}">
                  <a16:creationId xmlns:a16="http://schemas.microsoft.com/office/drawing/2014/main" id="{41781C18-F408-401D-8A86-99FFBB9895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5" name="Freeform: Shape 94">
              <a:extLst>
                <a:ext uri="{FF2B5EF4-FFF2-40B4-BE49-F238E27FC236}">
                  <a16:creationId xmlns:a16="http://schemas.microsoft.com/office/drawing/2014/main" id="{9D958D9F-E4B0-48B1-ADA4-3053AFB5D9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85433"/>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43EFCD46-F0FB-499C-81B9-3508FE5C8C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2B6A130F-CB85-4BDA-8DDF-8DAAB2F7D0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98" name="Freeform: Shape 97">
              <a:extLst>
                <a:ext uri="{FF2B5EF4-FFF2-40B4-BE49-F238E27FC236}">
                  <a16:creationId xmlns:a16="http://schemas.microsoft.com/office/drawing/2014/main" id="{9359DA40-CA94-4B1F-9BE6-C800BEEC7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85432"/>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99" name="Freeform: Shape 98">
              <a:extLst>
                <a:ext uri="{FF2B5EF4-FFF2-40B4-BE49-F238E27FC236}">
                  <a16:creationId xmlns:a16="http://schemas.microsoft.com/office/drawing/2014/main" id="{73304FCD-8DAD-4BC8-A16E-84DDCA07FF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244676"/>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BCB4864C-8F67-4BE7-89CC-664EA25EC5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845F543D-67FC-4640-A2A1-69DA6D0528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244676"/>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DBDB2A9C-60E5-4F7E-BA2B-4DD1595FB9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03" name="Freeform: Shape 102">
              <a:extLst>
                <a:ext uri="{FF2B5EF4-FFF2-40B4-BE49-F238E27FC236}">
                  <a16:creationId xmlns:a16="http://schemas.microsoft.com/office/drawing/2014/main" id="{72B10DA2-D88E-4952-BDB5-102E61B4B2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104" name="Freeform: Shape 103">
              <a:extLst>
                <a:ext uri="{FF2B5EF4-FFF2-40B4-BE49-F238E27FC236}">
                  <a16:creationId xmlns:a16="http://schemas.microsoft.com/office/drawing/2014/main" id="{AC5F5BED-3698-4F52-9977-D8CA2DC031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2446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5" name="Freeform: Shape 104">
              <a:extLst>
                <a:ext uri="{FF2B5EF4-FFF2-40B4-BE49-F238E27FC236}">
                  <a16:creationId xmlns:a16="http://schemas.microsoft.com/office/drawing/2014/main" id="{E19CCEBC-AD20-45B2-A751-42B40BB31C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6" name="Freeform: Shape 105">
              <a:extLst>
                <a:ext uri="{FF2B5EF4-FFF2-40B4-BE49-F238E27FC236}">
                  <a16:creationId xmlns:a16="http://schemas.microsoft.com/office/drawing/2014/main" id="{3A978AD9-9A35-4B89-B3BC-61E54AD9EB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7" name="Freeform: Shape 106">
              <a:extLst>
                <a:ext uri="{FF2B5EF4-FFF2-40B4-BE49-F238E27FC236}">
                  <a16:creationId xmlns:a16="http://schemas.microsoft.com/office/drawing/2014/main" id="{77D8C808-AFC9-42DD-B253-0048903791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03829"/>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08" name="Freeform: Shape 107">
              <a:extLst>
                <a:ext uri="{FF2B5EF4-FFF2-40B4-BE49-F238E27FC236}">
                  <a16:creationId xmlns:a16="http://schemas.microsoft.com/office/drawing/2014/main" id="{EECD0BF1-7C64-407E-8306-4C447B1D32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9" name="Freeform: Shape 108">
              <a:extLst>
                <a:ext uri="{FF2B5EF4-FFF2-40B4-BE49-F238E27FC236}">
                  <a16:creationId xmlns:a16="http://schemas.microsoft.com/office/drawing/2014/main" id="{953B0F94-AC35-4CB2-878D-1DC7D68BE9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10" name="Freeform: Shape 109">
              <a:extLst>
                <a:ext uri="{FF2B5EF4-FFF2-40B4-BE49-F238E27FC236}">
                  <a16:creationId xmlns:a16="http://schemas.microsoft.com/office/drawing/2014/main" id="{08EA50C2-BB5F-4368-AA91-67B207C1AB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11" name="Freeform: Shape 110">
              <a:extLst>
                <a:ext uri="{FF2B5EF4-FFF2-40B4-BE49-F238E27FC236}">
                  <a16:creationId xmlns:a16="http://schemas.microsoft.com/office/drawing/2014/main" id="{DE45A7FE-0A45-45F6-8417-EBDA5A12D8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DA8B8DC8-F88C-432E-A8C2-8D13FE874F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13" name="Freeform: Shape 112">
              <a:extLst>
                <a:ext uri="{FF2B5EF4-FFF2-40B4-BE49-F238E27FC236}">
                  <a16:creationId xmlns:a16="http://schemas.microsoft.com/office/drawing/2014/main" id="{D02C5430-233D-49F7-B852-181D2B2F61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63072"/>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114" name="Freeform: Shape 113">
              <a:extLst>
                <a:ext uri="{FF2B5EF4-FFF2-40B4-BE49-F238E27FC236}">
                  <a16:creationId xmlns:a16="http://schemas.microsoft.com/office/drawing/2014/main" id="{76DB286F-9E15-441C-8697-57007B76C1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15" name="Freeform: Shape 114">
              <a:extLst>
                <a:ext uri="{FF2B5EF4-FFF2-40B4-BE49-F238E27FC236}">
                  <a16:creationId xmlns:a16="http://schemas.microsoft.com/office/drawing/2014/main" id="{534DC0EE-15B7-44AE-A7DC-8B5E22688A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116" name="Freeform: Shape 115">
              <a:extLst>
                <a:ext uri="{FF2B5EF4-FFF2-40B4-BE49-F238E27FC236}">
                  <a16:creationId xmlns:a16="http://schemas.microsoft.com/office/drawing/2014/main" id="{4FBE9900-F640-4248-9C4C-EDBE5E00AF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63074"/>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17" name="Freeform: Shape 116">
              <a:extLst>
                <a:ext uri="{FF2B5EF4-FFF2-40B4-BE49-F238E27FC236}">
                  <a16:creationId xmlns:a16="http://schemas.microsoft.com/office/drawing/2014/main" id="{37FF04AF-F86B-49F8-AAB5-DA696591A1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18" name="Freeform: Shape 117">
              <a:extLst>
                <a:ext uri="{FF2B5EF4-FFF2-40B4-BE49-F238E27FC236}">
                  <a16:creationId xmlns:a16="http://schemas.microsoft.com/office/drawing/2014/main" id="{710DCFEA-4572-47A3-A6BE-7B21F5758C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19" name="Freeform: Shape 118">
              <a:extLst>
                <a:ext uri="{FF2B5EF4-FFF2-40B4-BE49-F238E27FC236}">
                  <a16:creationId xmlns:a16="http://schemas.microsoft.com/office/drawing/2014/main" id="{BA42ED8E-CCC8-478F-9EF4-625B633071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422225"/>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146DF8F4-DF09-4E6C-887F-C9269E56A5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7FF3916E-5C82-4956-A88B-81BFAC91B8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22" name="Freeform: Shape 121">
              <a:extLst>
                <a:ext uri="{FF2B5EF4-FFF2-40B4-BE49-F238E27FC236}">
                  <a16:creationId xmlns:a16="http://schemas.microsoft.com/office/drawing/2014/main" id="{7E5CF7AE-ED45-4AB5-9AEB-56FC964BFA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4222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3" name="Freeform: Shape 122">
              <a:extLst>
                <a:ext uri="{FF2B5EF4-FFF2-40B4-BE49-F238E27FC236}">
                  <a16:creationId xmlns:a16="http://schemas.microsoft.com/office/drawing/2014/main" id="{7CFB132C-BEB1-4897-B1A4-97422811F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81374"/>
              <a:ext cx="14192" cy="14096"/>
            </a:xfrm>
            <a:custGeom>
              <a:avLst/>
              <a:gdLst>
                <a:gd name="connsiteX0" fmla="*/ 14192 w 14192"/>
                <a:gd name="connsiteY0" fmla="*/ 7049 h 14096"/>
                <a:gd name="connsiteX1" fmla="*/ 7144 w 14192"/>
                <a:gd name="connsiteY1" fmla="*/ 14097 h 14096"/>
                <a:gd name="connsiteX2" fmla="*/ 0 w 14192"/>
                <a:gd name="connsiteY2" fmla="*/ 7049 h 14096"/>
                <a:gd name="connsiteX3" fmla="*/ 7049 w 14192"/>
                <a:gd name="connsiteY3" fmla="*/ 0 h 14096"/>
                <a:gd name="connsiteX4" fmla="*/ 14192 w 14192"/>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9"/>
                  </a:moveTo>
                  <a:cubicBezTo>
                    <a:pt x="14192" y="10954"/>
                    <a:pt x="11049" y="14097"/>
                    <a:pt x="7144" y="14097"/>
                  </a:cubicBezTo>
                  <a:cubicBezTo>
                    <a:pt x="3239" y="14097"/>
                    <a:pt x="0" y="11049"/>
                    <a:pt x="0" y="7049"/>
                  </a:cubicBezTo>
                  <a:cubicBezTo>
                    <a:pt x="0" y="3048"/>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124" name="Freeform: Shape 123">
              <a:extLst>
                <a:ext uri="{FF2B5EF4-FFF2-40B4-BE49-F238E27FC236}">
                  <a16:creationId xmlns:a16="http://schemas.microsoft.com/office/drawing/2014/main" id="{4EE49F21-E336-41BC-8256-85A9AB597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25" name="Freeform: Shape 124">
              <a:extLst>
                <a:ext uri="{FF2B5EF4-FFF2-40B4-BE49-F238E27FC236}">
                  <a16:creationId xmlns:a16="http://schemas.microsoft.com/office/drawing/2014/main" id="{C62510EE-BDCD-4393-9AD7-2D0C9A722D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26" name="Freeform: Shape 125">
              <a:extLst>
                <a:ext uri="{FF2B5EF4-FFF2-40B4-BE49-F238E27FC236}">
                  <a16:creationId xmlns:a16="http://schemas.microsoft.com/office/drawing/2014/main" id="{2420F94B-4F00-4C6C-97E3-BA5B5E6871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27" name="Freeform: Shape 126">
              <a:extLst>
                <a:ext uri="{FF2B5EF4-FFF2-40B4-BE49-F238E27FC236}">
                  <a16:creationId xmlns:a16="http://schemas.microsoft.com/office/drawing/2014/main" id="{E712560A-A110-4132-85D5-21BBBFA8C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28" name="Freeform: Shape 127">
              <a:extLst>
                <a:ext uri="{FF2B5EF4-FFF2-40B4-BE49-F238E27FC236}">
                  <a16:creationId xmlns:a16="http://schemas.microsoft.com/office/drawing/2014/main" id="{D1E3102B-23D5-43AE-A67D-583AAA52B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29" name="Freeform: Shape 128">
              <a:extLst>
                <a:ext uri="{FF2B5EF4-FFF2-40B4-BE49-F238E27FC236}">
                  <a16:creationId xmlns:a16="http://schemas.microsoft.com/office/drawing/2014/main" id="{9D5ABE4E-EB80-423C-BBCE-9C1B77D9B0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30" name="Freeform: Shape 129">
              <a:extLst>
                <a:ext uri="{FF2B5EF4-FFF2-40B4-BE49-F238E27FC236}">
                  <a16:creationId xmlns:a16="http://schemas.microsoft.com/office/drawing/2014/main" id="{BEB8CCC5-38F5-4892-A00B-14B645BBDF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4062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31" name="Freeform: Shape 130">
              <a:extLst>
                <a:ext uri="{FF2B5EF4-FFF2-40B4-BE49-F238E27FC236}">
                  <a16:creationId xmlns:a16="http://schemas.microsoft.com/office/drawing/2014/main" id="{8860175F-F7D5-4464-AD61-5B435528FE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32" name="Freeform: Shape 131">
              <a:extLst>
                <a:ext uri="{FF2B5EF4-FFF2-40B4-BE49-F238E27FC236}">
                  <a16:creationId xmlns:a16="http://schemas.microsoft.com/office/drawing/2014/main" id="{E28C20B0-98AA-4A5B-8CE1-236A3F6CAA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3" name="Freeform: Shape 132">
              <a:extLst>
                <a:ext uri="{FF2B5EF4-FFF2-40B4-BE49-F238E27FC236}">
                  <a16:creationId xmlns:a16="http://schemas.microsoft.com/office/drawing/2014/main" id="{8A56719F-13F0-4B75-8C04-DAACD8FD86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4" name="Freeform: Shape 133">
              <a:extLst>
                <a:ext uri="{FF2B5EF4-FFF2-40B4-BE49-F238E27FC236}">
                  <a16:creationId xmlns:a16="http://schemas.microsoft.com/office/drawing/2014/main" id="{B30555DA-285C-4859-83DE-B16FF6DB13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5" name="Freeform: Shape 134">
              <a:extLst>
                <a:ext uri="{FF2B5EF4-FFF2-40B4-BE49-F238E27FC236}">
                  <a16:creationId xmlns:a16="http://schemas.microsoft.com/office/drawing/2014/main" id="{67AF00E9-C8D6-41C4-9703-5468F51639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36" name="Freeform: Shape 135">
              <a:extLst>
                <a:ext uri="{FF2B5EF4-FFF2-40B4-BE49-F238E27FC236}">
                  <a16:creationId xmlns:a16="http://schemas.microsoft.com/office/drawing/2014/main" id="{D07F88BD-A2E8-4F25-BB43-9372C6C9F3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7" name="Freeform: Shape 136">
              <a:extLst>
                <a:ext uri="{FF2B5EF4-FFF2-40B4-BE49-F238E27FC236}">
                  <a16:creationId xmlns:a16="http://schemas.microsoft.com/office/drawing/2014/main" id="{DFAE35DA-8283-4F4B-8C00-FF8EFE39B3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9977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38" name="Freeform: Shape 137">
              <a:extLst>
                <a:ext uri="{FF2B5EF4-FFF2-40B4-BE49-F238E27FC236}">
                  <a16:creationId xmlns:a16="http://schemas.microsoft.com/office/drawing/2014/main" id="{4340DEBE-A255-48E2-B7B2-AE881651C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9977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9" name="Freeform: Shape 138">
              <a:extLst>
                <a:ext uri="{FF2B5EF4-FFF2-40B4-BE49-F238E27FC236}">
                  <a16:creationId xmlns:a16="http://schemas.microsoft.com/office/drawing/2014/main" id="{FE968FB9-507A-4F2E-B346-15995081B1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0" name="Freeform: Shape 139">
              <a:extLst>
                <a:ext uri="{FF2B5EF4-FFF2-40B4-BE49-F238E27FC236}">
                  <a16:creationId xmlns:a16="http://schemas.microsoft.com/office/drawing/2014/main" id="{4DA99BD8-9C2B-46BF-AA27-ED405540D1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1" name="Freeform: Shape 140">
              <a:extLst>
                <a:ext uri="{FF2B5EF4-FFF2-40B4-BE49-F238E27FC236}">
                  <a16:creationId xmlns:a16="http://schemas.microsoft.com/office/drawing/2014/main" id="{50C84F67-D2C2-48DF-8537-DF99C6024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2" name="Freeform: Shape 141">
              <a:extLst>
                <a:ext uri="{FF2B5EF4-FFF2-40B4-BE49-F238E27FC236}">
                  <a16:creationId xmlns:a16="http://schemas.microsoft.com/office/drawing/2014/main" id="{F5CAEB9A-26A6-4FBF-916B-19FC9B0BF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599770"/>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3" name="Freeform: Shape 142">
              <a:extLst>
                <a:ext uri="{FF2B5EF4-FFF2-40B4-BE49-F238E27FC236}">
                  <a16:creationId xmlns:a16="http://schemas.microsoft.com/office/drawing/2014/main" id="{E4DEDE1B-4819-4E4B-849E-330D7DF56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4" name="Freeform: Shape 143">
              <a:extLst>
                <a:ext uri="{FF2B5EF4-FFF2-40B4-BE49-F238E27FC236}">
                  <a16:creationId xmlns:a16="http://schemas.microsoft.com/office/drawing/2014/main" id="{C441B73E-F19C-4313-8F46-F600603B36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7" y="365901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45" name="Freeform: Shape 144">
              <a:extLst>
                <a:ext uri="{FF2B5EF4-FFF2-40B4-BE49-F238E27FC236}">
                  <a16:creationId xmlns:a16="http://schemas.microsoft.com/office/drawing/2014/main" id="{014FE805-EF51-4859-A6DF-CF75F9A0F5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2" y="3659014"/>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6" name="Freeform: Shape 145">
              <a:extLst>
                <a:ext uri="{FF2B5EF4-FFF2-40B4-BE49-F238E27FC236}">
                  <a16:creationId xmlns:a16="http://schemas.microsoft.com/office/drawing/2014/main" id="{624CF2A5-BD9E-4570-8560-063BC70F26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2"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7" name="Freeform: Shape 146">
              <a:extLst>
                <a:ext uri="{FF2B5EF4-FFF2-40B4-BE49-F238E27FC236}">
                  <a16:creationId xmlns:a16="http://schemas.microsoft.com/office/drawing/2014/main" id="{6BEC415C-7946-43B2-9AC8-348B6B5CD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8" name="Freeform: Shape 147">
              <a:extLst>
                <a:ext uri="{FF2B5EF4-FFF2-40B4-BE49-F238E27FC236}">
                  <a16:creationId xmlns:a16="http://schemas.microsoft.com/office/drawing/2014/main" id="{1B615AD5-3365-43D4-8E16-377A2A2F97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9" name="Freeform: Shape 148">
              <a:extLst>
                <a:ext uri="{FF2B5EF4-FFF2-40B4-BE49-F238E27FC236}">
                  <a16:creationId xmlns:a16="http://schemas.microsoft.com/office/drawing/2014/main" id="{9D184DFD-DD33-491E-90FF-6E4ECA2668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659014"/>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50" name="Freeform: Shape 149">
              <a:extLst>
                <a:ext uri="{FF2B5EF4-FFF2-40B4-BE49-F238E27FC236}">
                  <a16:creationId xmlns:a16="http://schemas.microsoft.com/office/drawing/2014/main" id="{31B62FE1-0262-4B09-ABEA-8AA010137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51" name="Freeform: Shape 150">
              <a:extLst>
                <a:ext uri="{FF2B5EF4-FFF2-40B4-BE49-F238E27FC236}">
                  <a16:creationId xmlns:a16="http://schemas.microsoft.com/office/drawing/2014/main" id="{20C539C6-FAA9-4EBE-93D9-1F946E1449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9" y="371816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52" name="Freeform: Shape 151">
              <a:extLst>
                <a:ext uri="{FF2B5EF4-FFF2-40B4-BE49-F238E27FC236}">
                  <a16:creationId xmlns:a16="http://schemas.microsoft.com/office/drawing/2014/main" id="{8C6EF3FF-09E5-4099-A49B-CA364A6E83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4" y="371816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53" name="Freeform: Shape 152">
              <a:extLst>
                <a:ext uri="{FF2B5EF4-FFF2-40B4-BE49-F238E27FC236}">
                  <a16:creationId xmlns:a16="http://schemas.microsoft.com/office/drawing/2014/main" id="{B3C5E06F-8F1E-4771-AAE4-B34B1D6A3D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4"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54" name="Freeform: Shape 153">
              <a:extLst>
                <a:ext uri="{FF2B5EF4-FFF2-40B4-BE49-F238E27FC236}">
                  <a16:creationId xmlns:a16="http://schemas.microsoft.com/office/drawing/2014/main" id="{538D5AE9-76CC-4AE4-B026-656EDCB01B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55" name="Freeform: Shape 154">
              <a:extLst>
                <a:ext uri="{FF2B5EF4-FFF2-40B4-BE49-F238E27FC236}">
                  <a16:creationId xmlns:a16="http://schemas.microsoft.com/office/drawing/2014/main" id="{30F1A9B9-52AB-4527-BD4A-1802F7C960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56" name="Freeform: Shape 155">
              <a:extLst>
                <a:ext uri="{FF2B5EF4-FFF2-40B4-BE49-F238E27FC236}">
                  <a16:creationId xmlns:a16="http://schemas.microsoft.com/office/drawing/2014/main" id="{46A57D78-C020-4EEF-971D-0C8802889A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71816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57" name="Freeform: Shape 156">
              <a:extLst>
                <a:ext uri="{FF2B5EF4-FFF2-40B4-BE49-F238E27FC236}">
                  <a16:creationId xmlns:a16="http://schemas.microsoft.com/office/drawing/2014/main" id="{7666D7A3-5ABF-4EDE-A0C5-F2099B2D86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5"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58" name="Freeform: Shape 157">
              <a:extLst>
                <a:ext uri="{FF2B5EF4-FFF2-40B4-BE49-F238E27FC236}">
                  <a16:creationId xmlns:a16="http://schemas.microsoft.com/office/drawing/2014/main" id="{13BC460A-E0FF-4658-A2FD-A3AF4D51DF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40" y="377741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59" name="Freeform: Shape 158">
              <a:extLst>
                <a:ext uri="{FF2B5EF4-FFF2-40B4-BE49-F238E27FC236}">
                  <a16:creationId xmlns:a16="http://schemas.microsoft.com/office/drawing/2014/main" id="{26467CC2-3AB3-4D37-8323-385B7399F7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5"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60" name="Freeform: Shape 159">
              <a:extLst>
                <a:ext uri="{FF2B5EF4-FFF2-40B4-BE49-F238E27FC236}">
                  <a16:creationId xmlns:a16="http://schemas.microsoft.com/office/drawing/2014/main" id="{563A1F58-33CE-4EDF-B902-3F43F69DA2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6"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61" name="Freeform: Shape 160">
              <a:extLst>
                <a:ext uri="{FF2B5EF4-FFF2-40B4-BE49-F238E27FC236}">
                  <a16:creationId xmlns:a16="http://schemas.microsoft.com/office/drawing/2014/main" id="{DDCFAB2F-7E88-4A57-999A-2506A1FE7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83"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62" name="Freeform: Shape 161">
              <a:extLst>
                <a:ext uri="{FF2B5EF4-FFF2-40B4-BE49-F238E27FC236}">
                  <a16:creationId xmlns:a16="http://schemas.microsoft.com/office/drawing/2014/main" id="{571BEB66-3787-441F-BB54-80C05C6F13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35"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63" name="Freeform: Shape 162">
              <a:extLst>
                <a:ext uri="{FF2B5EF4-FFF2-40B4-BE49-F238E27FC236}">
                  <a16:creationId xmlns:a16="http://schemas.microsoft.com/office/drawing/2014/main" id="{641DC095-611E-4979-8664-6C0EB878FC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82"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64" name="Freeform: Shape 163">
              <a:extLst>
                <a:ext uri="{FF2B5EF4-FFF2-40B4-BE49-F238E27FC236}">
                  <a16:creationId xmlns:a16="http://schemas.microsoft.com/office/drawing/2014/main" id="{210B9ECF-D859-4919-A9D6-3208548F00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31"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65" name="Freeform: Shape 164">
              <a:extLst>
                <a:ext uri="{FF2B5EF4-FFF2-40B4-BE49-F238E27FC236}">
                  <a16:creationId xmlns:a16="http://schemas.microsoft.com/office/drawing/2014/main" id="{4FBC31D4-7E98-452C-8A87-822DE0432C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481374"/>
              <a:ext cx="14097" cy="14096"/>
            </a:xfrm>
            <a:custGeom>
              <a:avLst/>
              <a:gdLst>
                <a:gd name="connsiteX0" fmla="*/ 14097 w 14097"/>
                <a:gd name="connsiteY0" fmla="*/ 7049 h 14096"/>
                <a:gd name="connsiteX1" fmla="*/ 7049 w 14097"/>
                <a:gd name="connsiteY1" fmla="*/ 14097 h 14096"/>
                <a:gd name="connsiteX2" fmla="*/ 0 w 14097"/>
                <a:gd name="connsiteY2" fmla="*/ 7049 h 14096"/>
                <a:gd name="connsiteX3" fmla="*/ 7049 w 14097"/>
                <a:gd name="connsiteY3" fmla="*/ 0 h 14096"/>
                <a:gd name="connsiteX4" fmla="*/ 14097 w 14097"/>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9"/>
                  </a:moveTo>
                  <a:cubicBezTo>
                    <a:pt x="14097" y="10954"/>
                    <a:pt x="10954" y="14097"/>
                    <a:pt x="7049" y="14097"/>
                  </a:cubicBezTo>
                  <a:cubicBezTo>
                    <a:pt x="3143" y="14097"/>
                    <a:pt x="0" y="10954"/>
                    <a:pt x="0" y="7049"/>
                  </a:cubicBezTo>
                  <a:cubicBezTo>
                    <a:pt x="0" y="3143"/>
                    <a:pt x="3143" y="0"/>
                    <a:pt x="7049"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66" name="Freeform: Shape 165">
              <a:extLst>
                <a:ext uri="{FF2B5EF4-FFF2-40B4-BE49-F238E27FC236}">
                  <a16:creationId xmlns:a16="http://schemas.microsoft.com/office/drawing/2014/main" id="{E302346C-F328-435B-87ED-447C6F8542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67" name="Freeform: Shape 166">
              <a:extLst>
                <a:ext uri="{FF2B5EF4-FFF2-40B4-BE49-F238E27FC236}">
                  <a16:creationId xmlns:a16="http://schemas.microsoft.com/office/drawing/2014/main" id="{B94F507E-9E94-432E-AE8A-A6CB2C5D05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481374"/>
              <a:ext cx="14096" cy="14096"/>
            </a:xfrm>
            <a:custGeom>
              <a:avLst/>
              <a:gdLst>
                <a:gd name="connsiteX0" fmla="*/ 14097 w 14096"/>
                <a:gd name="connsiteY0" fmla="*/ 7049 h 14096"/>
                <a:gd name="connsiteX1" fmla="*/ 7049 w 14096"/>
                <a:gd name="connsiteY1" fmla="*/ 14097 h 14096"/>
                <a:gd name="connsiteX2" fmla="*/ 0 w 14096"/>
                <a:gd name="connsiteY2" fmla="*/ 7049 h 14096"/>
                <a:gd name="connsiteX3" fmla="*/ 7049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9" y="14097"/>
                  </a:cubicBezTo>
                  <a:cubicBezTo>
                    <a:pt x="3143" y="14097"/>
                    <a:pt x="0" y="10954"/>
                    <a:pt x="0" y="7049"/>
                  </a:cubicBezTo>
                  <a:cubicBezTo>
                    <a:pt x="0" y="3143"/>
                    <a:pt x="3143" y="0"/>
                    <a:pt x="7049"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168" name="Freeform: Shape 167">
              <a:extLst>
                <a:ext uri="{FF2B5EF4-FFF2-40B4-BE49-F238E27FC236}">
                  <a16:creationId xmlns:a16="http://schemas.microsoft.com/office/drawing/2014/main" id="{1FFAC4F0-FD7F-4943-B60E-E276F8B23F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69" name="Freeform: Shape 168">
              <a:extLst>
                <a:ext uri="{FF2B5EF4-FFF2-40B4-BE49-F238E27FC236}">
                  <a16:creationId xmlns:a16="http://schemas.microsoft.com/office/drawing/2014/main" id="{A8A5D871-92FD-43C3-BF94-0B524FA7D3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170" name="Freeform: Shape 169">
              <a:extLst>
                <a:ext uri="{FF2B5EF4-FFF2-40B4-BE49-F238E27FC236}">
                  <a16:creationId xmlns:a16="http://schemas.microsoft.com/office/drawing/2014/main" id="{6A79A241-1665-453E-ADD4-18892D4F8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48137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71" name="Freeform: Shape 170">
              <a:extLst>
                <a:ext uri="{FF2B5EF4-FFF2-40B4-BE49-F238E27FC236}">
                  <a16:creationId xmlns:a16="http://schemas.microsoft.com/office/drawing/2014/main" id="{81EABE18-4189-4E07-93C9-9B76673E3E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4062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2" name="Freeform: Shape 171">
              <a:extLst>
                <a:ext uri="{FF2B5EF4-FFF2-40B4-BE49-F238E27FC236}">
                  <a16:creationId xmlns:a16="http://schemas.microsoft.com/office/drawing/2014/main" id="{B658A0EE-6F09-4EF7-B5E7-F23A556BDA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4062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3" name="Freeform: Shape 172">
              <a:extLst>
                <a:ext uri="{FF2B5EF4-FFF2-40B4-BE49-F238E27FC236}">
                  <a16:creationId xmlns:a16="http://schemas.microsoft.com/office/drawing/2014/main" id="{15EB019C-C95B-4DE3-BD17-DC20F8007A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406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74" name="Freeform: Shape 173">
              <a:extLst>
                <a:ext uri="{FF2B5EF4-FFF2-40B4-BE49-F238E27FC236}">
                  <a16:creationId xmlns:a16="http://schemas.microsoft.com/office/drawing/2014/main" id="{2948B3ED-79C1-47C8-B712-0BFB5536C3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4062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5" name="Freeform: Shape 174">
              <a:extLst>
                <a:ext uri="{FF2B5EF4-FFF2-40B4-BE49-F238E27FC236}">
                  <a16:creationId xmlns:a16="http://schemas.microsoft.com/office/drawing/2014/main" id="{13387DB9-900B-422D-90F7-C5C7EB5D59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406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76" name="Freeform: Shape 175">
              <a:extLst>
                <a:ext uri="{FF2B5EF4-FFF2-40B4-BE49-F238E27FC236}">
                  <a16:creationId xmlns:a16="http://schemas.microsoft.com/office/drawing/2014/main" id="{48FDCCF3-E6D6-4CD0-9D47-02FE785C7A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40631"/>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77" name="Freeform: Shape 176">
              <a:extLst>
                <a:ext uri="{FF2B5EF4-FFF2-40B4-BE49-F238E27FC236}">
                  <a16:creationId xmlns:a16="http://schemas.microsoft.com/office/drawing/2014/main" id="{BC14E8F6-33F6-47CE-9A24-EA71D71496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997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8" name="Freeform: Shape 177">
              <a:extLst>
                <a:ext uri="{FF2B5EF4-FFF2-40B4-BE49-F238E27FC236}">
                  <a16:creationId xmlns:a16="http://schemas.microsoft.com/office/drawing/2014/main" id="{F78CC38F-63FC-4552-B17B-8D79D3C8F8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9" name="Freeform: Shape 178">
              <a:extLst>
                <a:ext uri="{FF2B5EF4-FFF2-40B4-BE49-F238E27FC236}">
                  <a16:creationId xmlns:a16="http://schemas.microsoft.com/office/drawing/2014/main" id="{89042823-A002-49CE-B03D-ED1291DC13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9978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80" name="Freeform: Shape 179">
              <a:extLst>
                <a:ext uri="{FF2B5EF4-FFF2-40B4-BE49-F238E27FC236}">
                  <a16:creationId xmlns:a16="http://schemas.microsoft.com/office/drawing/2014/main" id="{96EFC6CE-198B-489B-B1EE-72CE842628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1" name="Freeform: Shape 180">
              <a:extLst>
                <a:ext uri="{FF2B5EF4-FFF2-40B4-BE49-F238E27FC236}">
                  <a16:creationId xmlns:a16="http://schemas.microsoft.com/office/drawing/2014/main" id="{49FEA23D-54D9-45D7-9325-1E2F638C9C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9978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82" name="Freeform: Shape 181">
              <a:extLst>
                <a:ext uri="{FF2B5EF4-FFF2-40B4-BE49-F238E27FC236}">
                  <a16:creationId xmlns:a16="http://schemas.microsoft.com/office/drawing/2014/main" id="{2DB04EE3-370F-49CE-BCFE-C2999C3CF2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9978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3" name="Freeform: Shape 182">
              <a:extLst>
                <a:ext uri="{FF2B5EF4-FFF2-40B4-BE49-F238E27FC236}">
                  <a16:creationId xmlns:a16="http://schemas.microsoft.com/office/drawing/2014/main" id="{8BCBCC34-797D-41A8-8AD1-7E03E1BBFF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65902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4" name="Freeform: Shape 183">
              <a:extLst>
                <a:ext uri="{FF2B5EF4-FFF2-40B4-BE49-F238E27FC236}">
                  <a16:creationId xmlns:a16="http://schemas.microsoft.com/office/drawing/2014/main" id="{AFF5C1F8-0EDE-4835-89E6-1FCB2EA395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5" name="Freeform: Shape 184">
              <a:extLst>
                <a:ext uri="{FF2B5EF4-FFF2-40B4-BE49-F238E27FC236}">
                  <a16:creationId xmlns:a16="http://schemas.microsoft.com/office/drawing/2014/main" id="{6171D504-6300-457C-AFCC-064DBB3FC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6590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86" name="Freeform: Shape 185">
              <a:extLst>
                <a:ext uri="{FF2B5EF4-FFF2-40B4-BE49-F238E27FC236}">
                  <a16:creationId xmlns:a16="http://schemas.microsoft.com/office/drawing/2014/main" id="{62ACE739-C8C4-4495-B04C-C3AFC4481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7" name="Freeform: Shape 186">
              <a:extLst>
                <a:ext uri="{FF2B5EF4-FFF2-40B4-BE49-F238E27FC236}">
                  <a16:creationId xmlns:a16="http://schemas.microsoft.com/office/drawing/2014/main" id="{3F4771CD-CDCA-4FFE-8EF5-E42D1781E7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88" name="Freeform: Shape 187">
              <a:extLst>
                <a:ext uri="{FF2B5EF4-FFF2-40B4-BE49-F238E27FC236}">
                  <a16:creationId xmlns:a16="http://schemas.microsoft.com/office/drawing/2014/main" id="{A10C0BFE-A8F9-4E21-9DFD-37A4D26C62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9" name="Freeform: Shape 188">
              <a:extLst>
                <a:ext uri="{FF2B5EF4-FFF2-40B4-BE49-F238E27FC236}">
                  <a16:creationId xmlns:a16="http://schemas.microsoft.com/office/drawing/2014/main" id="{4D8D4EF9-4EF7-4538-A4AE-439F9335EA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718177"/>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90" name="Freeform: Shape 189">
              <a:extLst>
                <a:ext uri="{FF2B5EF4-FFF2-40B4-BE49-F238E27FC236}">
                  <a16:creationId xmlns:a16="http://schemas.microsoft.com/office/drawing/2014/main" id="{7E0500AB-5662-43B9-95C2-2EC80CC54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91" name="Freeform: Shape 190">
              <a:extLst>
                <a:ext uri="{FF2B5EF4-FFF2-40B4-BE49-F238E27FC236}">
                  <a16:creationId xmlns:a16="http://schemas.microsoft.com/office/drawing/2014/main" id="{984021AD-A6A2-4CDA-A953-72FBA7598B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718177"/>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92" name="Freeform: Shape 191">
              <a:extLst>
                <a:ext uri="{FF2B5EF4-FFF2-40B4-BE49-F238E27FC236}">
                  <a16:creationId xmlns:a16="http://schemas.microsoft.com/office/drawing/2014/main" id="{FD1FBF47-CAC8-4385-9DC7-C9BB6167EA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93" name="Freeform: Shape 192">
              <a:extLst>
                <a:ext uri="{FF2B5EF4-FFF2-40B4-BE49-F238E27FC236}">
                  <a16:creationId xmlns:a16="http://schemas.microsoft.com/office/drawing/2014/main" id="{FBAEE482-005F-4288-8D66-09EA246C45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71817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94" name="Freeform: Shape 193">
              <a:extLst>
                <a:ext uri="{FF2B5EF4-FFF2-40B4-BE49-F238E27FC236}">
                  <a16:creationId xmlns:a16="http://schemas.microsoft.com/office/drawing/2014/main" id="{2C5DCF49-33DE-4AFF-818E-42F59F280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71817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95" name="Freeform: Shape 194">
              <a:extLst>
                <a:ext uri="{FF2B5EF4-FFF2-40B4-BE49-F238E27FC236}">
                  <a16:creationId xmlns:a16="http://schemas.microsoft.com/office/drawing/2014/main" id="{866903F3-208B-46D5-925B-254DC74291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2" y="3777419"/>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96" name="Freeform: Shape 195">
              <a:extLst>
                <a:ext uri="{FF2B5EF4-FFF2-40B4-BE49-F238E27FC236}">
                  <a16:creationId xmlns:a16="http://schemas.microsoft.com/office/drawing/2014/main" id="{2550D219-E342-4A38-BB89-575C1EE7A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2" y="377741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97" name="Freeform: Shape 196">
              <a:extLst>
                <a:ext uri="{FF2B5EF4-FFF2-40B4-BE49-F238E27FC236}">
                  <a16:creationId xmlns:a16="http://schemas.microsoft.com/office/drawing/2014/main" id="{5B5485FC-95D0-4660-9594-2C9BD3B776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8" y="3777419"/>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198" name="Freeform: Shape 197">
              <a:extLst>
                <a:ext uri="{FF2B5EF4-FFF2-40B4-BE49-F238E27FC236}">
                  <a16:creationId xmlns:a16="http://schemas.microsoft.com/office/drawing/2014/main" id="{2EA358DA-C7E8-4DF8-B7D6-CC58295655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4" y="3777383"/>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99" name="Freeform: Shape 198">
              <a:extLst>
                <a:ext uri="{FF2B5EF4-FFF2-40B4-BE49-F238E27FC236}">
                  <a16:creationId xmlns:a16="http://schemas.microsoft.com/office/drawing/2014/main" id="{7990E8BB-4369-4845-8436-A6F3FE1D1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7" y="37774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200" name="Freeform: Shape 199">
              <a:extLst>
                <a:ext uri="{FF2B5EF4-FFF2-40B4-BE49-F238E27FC236}">
                  <a16:creationId xmlns:a16="http://schemas.microsoft.com/office/drawing/2014/main" id="{D6C050C5-1951-434B-A7FE-D271E73F82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4" y="37774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grpSp>
      <p:grpSp>
        <p:nvGrpSpPr>
          <p:cNvPr id="202" name="Graphic 4">
            <a:extLst>
              <a:ext uri="{FF2B5EF4-FFF2-40B4-BE49-F238E27FC236}">
                <a16:creationId xmlns:a16="http://schemas.microsoft.com/office/drawing/2014/main" id="{773717CC-ECEE-4ABF-BA61-C59F468017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80914" y="4748270"/>
            <a:ext cx="1330536" cy="1330521"/>
            <a:chOff x="5734037" y="3067039"/>
            <a:chExt cx="724483" cy="724489"/>
          </a:xfrm>
          <a:solidFill>
            <a:schemeClr val="bg1">
              <a:alpha val="60000"/>
            </a:schemeClr>
          </a:solidFill>
        </p:grpSpPr>
        <p:sp>
          <p:nvSpPr>
            <p:cNvPr id="203" name="Freeform: Shape 202">
              <a:extLst>
                <a:ext uri="{FF2B5EF4-FFF2-40B4-BE49-F238E27FC236}">
                  <a16:creationId xmlns:a16="http://schemas.microsoft.com/office/drawing/2014/main" id="{9A4FAE41-62DF-4B8E-BD66-8EC206E0E3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067039"/>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204" name="Freeform: Shape 203">
              <a:extLst>
                <a:ext uri="{FF2B5EF4-FFF2-40B4-BE49-F238E27FC236}">
                  <a16:creationId xmlns:a16="http://schemas.microsoft.com/office/drawing/2014/main" id="{564C7F1F-5546-40DC-A16B-C9A3E45777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05" name="Freeform: Shape 204">
              <a:extLst>
                <a:ext uri="{FF2B5EF4-FFF2-40B4-BE49-F238E27FC236}">
                  <a16:creationId xmlns:a16="http://schemas.microsoft.com/office/drawing/2014/main" id="{45583216-FC24-4B75-9703-DBEC401FF8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06" name="Freeform: Shape 205">
              <a:extLst>
                <a:ext uri="{FF2B5EF4-FFF2-40B4-BE49-F238E27FC236}">
                  <a16:creationId xmlns:a16="http://schemas.microsoft.com/office/drawing/2014/main" id="{2FD0A70D-2E7E-4048-8145-0F45EDBBCE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07" name="Freeform: Shape 206">
              <a:extLst>
                <a:ext uri="{FF2B5EF4-FFF2-40B4-BE49-F238E27FC236}">
                  <a16:creationId xmlns:a16="http://schemas.microsoft.com/office/drawing/2014/main" id="{B703C78E-D176-4455-B7B5-2DB4F418DB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08" name="Freeform: Shape 207">
              <a:extLst>
                <a:ext uri="{FF2B5EF4-FFF2-40B4-BE49-F238E27FC236}">
                  <a16:creationId xmlns:a16="http://schemas.microsoft.com/office/drawing/2014/main" id="{AD23B98E-D1FB-4BD9-BA4A-060BC8266E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09" name="Freeform: Shape 208">
              <a:extLst>
                <a:ext uri="{FF2B5EF4-FFF2-40B4-BE49-F238E27FC236}">
                  <a16:creationId xmlns:a16="http://schemas.microsoft.com/office/drawing/2014/main" id="{C1541992-EEDB-4D6B-BDA9-B66E58A17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10" name="Freeform: Shape 209">
              <a:extLst>
                <a:ext uri="{FF2B5EF4-FFF2-40B4-BE49-F238E27FC236}">
                  <a16:creationId xmlns:a16="http://schemas.microsoft.com/office/drawing/2014/main" id="{08072B3B-B852-4186-ACFE-F614251324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26284"/>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211" name="Freeform: Shape 210">
              <a:extLst>
                <a:ext uri="{FF2B5EF4-FFF2-40B4-BE49-F238E27FC236}">
                  <a16:creationId xmlns:a16="http://schemas.microsoft.com/office/drawing/2014/main" id="{7B5DD2CA-BCBA-4F3E-B472-84006768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2628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12" name="Freeform: Shape 211">
              <a:extLst>
                <a:ext uri="{FF2B5EF4-FFF2-40B4-BE49-F238E27FC236}">
                  <a16:creationId xmlns:a16="http://schemas.microsoft.com/office/drawing/2014/main" id="{C7335DFE-05E4-4D45-B035-1D85E7648E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13" name="Freeform: Shape 212">
              <a:extLst>
                <a:ext uri="{FF2B5EF4-FFF2-40B4-BE49-F238E27FC236}">
                  <a16:creationId xmlns:a16="http://schemas.microsoft.com/office/drawing/2014/main" id="{ADCF9375-A092-491A-960D-A4DBB376C3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14" name="Freeform: Shape 213">
              <a:extLst>
                <a:ext uri="{FF2B5EF4-FFF2-40B4-BE49-F238E27FC236}">
                  <a16:creationId xmlns:a16="http://schemas.microsoft.com/office/drawing/2014/main" id="{95341599-7E99-490F-9AF8-07EAE5C8DB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15" name="Freeform: Shape 214">
              <a:extLst>
                <a:ext uri="{FF2B5EF4-FFF2-40B4-BE49-F238E27FC236}">
                  <a16:creationId xmlns:a16="http://schemas.microsoft.com/office/drawing/2014/main" id="{E1C55EB0-818A-46E6-8D53-5503100290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126284"/>
              <a:ext cx="14097" cy="14097"/>
            </a:xfrm>
            <a:custGeom>
              <a:avLst/>
              <a:gdLst>
                <a:gd name="connsiteX0" fmla="*/ 14097 w 14097"/>
                <a:gd name="connsiteY0" fmla="*/ 7049 h 14097"/>
                <a:gd name="connsiteX1" fmla="*/ 7048 w 14097"/>
                <a:gd name="connsiteY1" fmla="*/ 14097 h 14097"/>
                <a:gd name="connsiteX2" fmla="*/ 0 w 14097"/>
                <a:gd name="connsiteY2" fmla="*/ 7049 h 14097"/>
                <a:gd name="connsiteX3" fmla="*/ 7048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16" name="Freeform: Shape 215">
              <a:extLst>
                <a:ext uri="{FF2B5EF4-FFF2-40B4-BE49-F238E27FC236}">
                  <a16:creationId xmlns:a16="http://schemas.microsoft.com/office/drawing/2014/main" id="{319B036C-5BD8-4F3B-8935-96D50F410D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17" name="Freeform: Shape 216">
              <a:extLst>
                <a:ext uri="{FF2B5EF4-FFF2-40B4-BE49-F238E27FC236}">
                  <a16:creationId xmlns:a16="http://schemas.microsoft.com/office/drawing/2014/main" id="{A8445880-106C-4DC8-A250-D132F0D6F3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8543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18" name="Freeform: Shape 217">
              <a:extLst>
                <a:ext uri="{FF2B5EF4-FFF2-40B4-BE49-F238E27FC236}">
                  <a16:creationId xmlns:a16="http://schemas.microsoft.com/office/drawing/2014/main" id="{952AA1DD-5DBE-43CD-9B85-63C7626929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19" name="Freeform: Shape 218">
              <a:extLst>
                <a:ext uri="{FF2B5EF4-FFF2-40B4-BE49-F238E27FC236}">
                  <a16:creationId xmlns:a16="http://schemas.microsoft.com/office/drawing/2014/main" id="{2A412466-ED73-4944-83CE-224B1769C2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0" name="Freeform: Shape 219">
              <a:extLst>
                <a:ext uri="{FF2B5EF4-FFF2-40B4-BE49-F238E27FC236}">
                  <a16:creationId xmlns:a16="http://schemas.microsoft.com/office/drawing/2014/main" id="{807E195A-10DB-494C-A547-E1D0C6F616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1" name="Freeform: Shape 220">
              <a:extLst>
                <a:ext uri="{FF2B5EF4-FFF2-40B4-BE49-F238E27FC236}">
                  <a16:creationId xmlns:a16="http://schemas.microsoft.com/office/drawing/2014/main" id="{4CD4AECE-734D-4B90-984F-B2ABFA2B6F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2" name="Freeform: Shape 221">
              <a:extLst>
                <a:ext uri="{FF2B5EF4-FFF2-40B4-BE49-F238E27FC236}">
                  <a16:creationId xmlns:a16="http://schemas.microsoft.com/office/drawing/2014/main" id="{2927072E-8001-4AD1-A4C4-2EDBA3BF87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23" name="Freeform: Shape 222">
              <a:extLst>
                <a:ext uri="{FF2B5EF4-FFF2-40B4-BE49-F238E27FC236}">
                  <a16:creationId xmlns:a16="http://schemas.microsoft.com/office/drawing/2014/main" id="{499D6F50-E593-46A3-81D8-73389276B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4" name="Freeform: Shape 223">
              <a:extLst>
                <a:ext uri="{FF2B5EF4-FFF2-40B4-BE49-F238E27FC236}">
                  <a16:creationId xmlns:a16="http://schemas.microsoft.com/office/drawing/2014/main" id="{7A96E600-84B4-452B-AE40-295FC5807E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24467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25" name="Freeform: Shape 224">
              <a:extLst>
                <a:ext uri="{FF2B5EF4-FFF2-40B4-BE49-F238E27FC236}">
                  <a16:creationId xmlns:a16="http://schemas.microsoft.com/office/drawing/2014/main" id="{CBBA17AC-C1AB-4BFC-A051-457275D1D6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244677"/>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26" name="Freeform: Shape 225">
              <a:extLst>
                <a:ext uri="{FF2B5EF4-FFF2-40B4-BE49-F238E27FC236}">
                  <a16:creationId xmlns:a16="http://schemas.microsoft.com/office/drawing/2014/main" id="{488E850C-90D5-4D0F-A57D-7809327EF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27" name="Freeform: Shape 226">
              <a:extLst>
                <a:ext uri="{FF2B5EF4-FFF2-40B4-BE49-F238E27FC236}">
                  <a16:creationId xmlns:a16="http://schemas.microsoft.com/office/drawing/2014/main" id="{9F98D808-AB13-4D8D-B4C5-9D32153462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28" name="Freeform: Shape 227">
              <a:extLst>
                <a:ext uri="{FF2B5EF4-FFF2-40B4-BE49-F238E27FC236}">
                  <a16:creationId xmlns:a16="http://schemas.microsoft.com/office/drawing/2014/main" id="{95AFFBC0-FF37-4117-86FA-21ABDA17AB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29" name="Freeform: Shape 228">
              <a:extLst>
                <a:ext uri="{FF2B5EF4-FFF2-40B4-BE49-F238E27FC236}">
                  <a16:creationId xmlns:a16="http://schemas.microsoft.com/office/drawing/2014/main" id="{ED0AC42A-17B0-4154-968C-CAE2A04C28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24467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0" name="Freeform: Shape 229">
              <a:extLst>
                <a:ext uri="{FF2B5EF4-FFF2-40B4-BE49-F238E27FC236}">
                  <a16:creationId xmlns:a16="http://schemas.microsoft.com/office/drawing/2014/main" id="{4A7A31A0-8490-4B9D-B9CC-7FF28053EB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31" name="Freeform: Shape 230">
              <a:extLst>
                <a:ext uri="{FF2B5EF4-FFF2-40B4-BE49-F238E27FC236}">
                  <a16:creationId xmlns:a16="http://schemas.microsoft.com/office/drawing/2014/main" id="{8188899C-6A74-43D8-B36C-F86B278C89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0382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32" name="Freeform: Shape 231">
              <a:extLst>
                <a:ext uri="{FF2B5EF4-FFF2-40B4-BE49-F238E27FC236}">
                  <a16:creationId xmlns:a16="http://schemas.microsoft.com/office/drawing/2014/main" id="{1537EAA6-95B6-4674-A7B9-40F9AB7F59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3" name="Freeform: Shape 232">
              <a:extLst>
                <a:ext uri="{FF2B5EF4-FFF2-40B4-BE49-F238E27FC236}">
                  <a16:creationId xmlns:a16="http://schemas.microsoft.com/office/drawing/2014/main" id="{F4B29507-C08F-4764-B703-0EB33A0FAC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4" name="Freeform: Shape 233">
              <a:extLst>
                <a:ext uri="{FF2B5EF4-FFF2-40B4-BE49-F238E27FC236}">
                  <a16:creationId xmlns:a16="http://schemas.microsoft.com/office/drawing/2014/main" id="{4200E500-6A99-47FC-A30F-FA4C85DA8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5" name="Freeform: Shape 234">
              <a:extLst>
                <a:ext uri="{FF2B5EF4-FFF2-40B4-BE49-F238E27FC236}">
                  <a16:creationId xmlns:a16="http://schemas.microsoft.com/office/drawing/2014/main" id="{9558677C-76AD-451F-AEEE-C5FEE4179C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6" name="Freeform: Shape 235">
              <a:extLst>
                <a:ext uri="{FF2B5EF4-FFF2-40B4-BE49-F238E27FC236}">
                  <a16:creationId xmlns:a16="http://schemas.microsoft.com/office/drawing/2014/main" id="{79E472E5-A81A-44E7-AEBA-C3A593497B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0382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7" name="Freeform: Shape 236">
              <a:extLst>
                <a:ext uri="{FF2B5EF4-FFF2-40B4-BE49-F238E27FC236}">
                  <a16:creationId xmlns:a16="http://schemas.microsoft.com/office/drawing/2014/main" id="{5CD54F54-9E41-4635-A533-6CC6515E13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8" name="Freeform: Shape 237">
              <a:extLst>
                <a:ext uri="{FF2B5EF4-FFF2-40B4-BE49-F238E27FC236}">
                  <a16:creationId xmlns:a16="http://schemas.microsoft.com/office/drawing/2014/main" id="{B22D6F46-74C0-49D9-8CD8-BC125E973D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63074"/>
              <a:ext cx="14192" cy="14097"/>
            </a:xfrm>
            <a:custGeom>
              <a:avLst/>
              <a:gdLst>
                <a:gd name="connsiteX0" fmla="*/ 14192 w 14192"/>
                <a:gd name="connsiteY0" fmla="*/ 7048 h 14097"/>
                <a:gd name="connsiteX1" fmla="*/ 7144 w 14192"/>
                <a:gd name="connsiteY1" fmla="*/ 14097 h 14097"/>
                <a:gd name="connsiteX2" fmla="*/ 0 w 14192"/>
                <a:gd name="connsiteY2" fmla="*/ 7048 h 14097"/>
                <a:gd name="connsiteX3" fmla="*/ 7049 w 14192"/>
                <a:gd name="connsiteY3" fmla="*/ 0 h 14097"/>
                <a:gd name="connsiteX4" fmla="*/ 14192 w 14192"/>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39" name="Freeform: Shape 238">
              <a:extLst>
                <a:ext uri="{FF2B5EF4-FFF2-40B4-BE49-F238E27FC236}">
                  <a16:creationId xmlns:a16="http://schemas.microsoft.com/office/drawing/2014/main" id="{C6FAA6EC-EDF6-4522-ACD8-8D4F7FF872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40" name="Freeform: Shape 239">
              <a:extLst>
                <a:ext uri="{FF2B5EF4-FFF2-40B4-BE49-F238E27FC236}">
                  <a16:creationId xmlns:a16="http://schemas.microsoft.com/office/drawing/2014/main" id="{5F8364DC-ED1A-482D-A418-7941B199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41" name="Freeform: Shape 240">
              <a:extLst>
                <a:ext uri="{FF2B5EF4-FFF2-40B4-BE49-F238E27FC236}">
                  <a16:creationId xmlns:a16="http://schemas.microsoft.com/office/drawing/2014/main" id="{1896D361-70A8-4528-940B-F306550F88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42" name="Freeform: Shape 241">
              <a:extLst>
                <a:ext uri="{FF2B5EF4-FFF2-40B4-BE49-F238E27FC236}">
                  <a16:creationId xmlns:a16="http://schemas.microsoft.com/office/drawing/2014/main" id="{4D1CB00A-0CE1-4E25-ADCE-9562845F54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43" name="Freeform: Shape 242">
              <a:extLst>
                <a:ext uri="{FF2B5EF4-FFF2-40B4-BE49-F238E27FC236}">
                  <a16:creationId xmlns:a16="http://schemas.microsoft.com/office/drawing/2014/main" id="{E1B6761E-B7C6-4218-B95F-F6DEC0066D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63074"/>
              <a:ext cx="14097" cy="14097"/>
            </a:xfrm>
            <a:custGeom>
              <a:avLst/>
              <a:gdLst>
                <a:gd name="connsiteX0" fmla="*/ 14097 w 14097"/>
                <a:gd name="connsiteY0" fmla="*/ 7048 h 14097"/>
                <a:gd name="connsiteX1" fmla="*/ 7048 w 14097"/>
                <a:gd name="connsiteY1" fmla="*/ 14097 h 14097"/>
                <a:gd name="connsiteX2" fmla="*/ 0 w 14097"/>
                <a:gd name="connsiteY2" fmla="*/ 7048 h 14097"/>
                <a:gd name="connsiteX3" fmla="*/ 7048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44" name="Freeform: Shape 243">
              <a:extLst>
                <a:ext uri="{FF2B5EF4-FFF2-40B4-BE49-F238E27FC236}">
                  <a16:creationId xmlns:a16="http://schemas.microsoft.com/office/drawing/2014/main" id="{CA081177-DAC3-4667-91A1-4CC885D4A1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45" name="Freeform: Shape 244">
              <a:extLst>
                <a:ext uri="{FF2B5EF4-FFF2-40B4-BE49-F238E27FC236}">
                  <a16:creationId xmlns:a16="http://schemas.microsoft.com/office/drawing/2014/main" id="{435007DC-BB8D-43BA-9598-AE79AA262E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2222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46" name="Freeform: Shape 245">
              <a:extLst>
                <a:ext uri="{FF2B5EF4-FFF2-40B4-BE49-F238E27FC236}">
                  <a16:creationId xmlns:a16="http://schemas.microsoft.com/office/drawing/2014/main" id="{46628B8A-02EC-44EF-B52C-5EBAFBCF9C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47" name="Freeform: Shape 246">
              <a:extLst>
                <a:ext uri="{FF2B5EF4-FFF2-40B4-BE49-F238E27FC236}">
                  <a16:creationId xmlns:a16="http://schemas.microsoft.com/office/drawing/2014/main" id="{2DACEC99-8F4C-495C-8EAA-670A3A02ED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48" name="Freeform: Shape 247">
              <a:extLst>
                <a:ext uri="{FF2B5EF4-FFF2-40B4-BE49-F238E27FC236}">
                  <a16:creationId xmlns:a16="http://schemas.microsoft.com/office/drawing/2014/main" id="{C8EFEAD4-1425-4357-9D8A-F326DABC6E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49" name="Freeform: Shape 248">
              <a:extLst>
                <a:ext uri="{FF2B5EF4-FFF2-40B4-BE49-F238E27FC236}">
                  <a16:creationId xmlns:a16="http://schemas.microsoft.com/office/drawing/2014/main" id="{FDA70E94-A082-47D4-B4F8-142AEF1DC3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50" name="Freeform: Shape 249">
              <a:extLst>
                <a:ext uri="{FF2B5EF4-FFF2-40B4-BE49-F238E27FC236}">
                  <a16:creationId xmlns:a16="http://schemas.microsoft.com/office/drawing/2014/main" id="{10E96E8A-1EEA-4F1D-8CFE-12DC9B9E7A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42222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51" name="Freeform: Shape 250">
              <a:extLst>
                <a:ext uri="{FF2B5EF4-FFF2-40B4-BE49-F238E27FC236}">
                  <a16:creationId xmlns:a16="http://schemas.microsoft.com/office/drawing/2014/main" id="{B12D7CC4-A548-4FF7-A6B2-9151CFA9E3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52" name="Freeform: Shape 251">
              <a:extLst>
                <a:ext uri="{FF2B5EF4-FFF2-40B4-BE49-F238E27FC236}">
                  <a16:creationId xmlns:a16="http://schemas.microsoft.com/office/drawing/2014/main" id="{CB3F1C68-B597-4669-87F8-C80124ABE0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6953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9" y="14097"/>
                  </a:cubicBezTo>
                  <a:cubicBezTo>
                    <a:pt x="3143" y="14097"/>
                    <a:pt x="0" y="10954"/>
                    <a:pt x="0" y="7049"/>
                  </a:cubicBezTo>
                  <a:cubicBezTo>
                    <a:pt x="0" y="3143"/>
                    <a:pt x="3048" y="0"/>
                    <a:pt x="6953"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53" name="Freeform: Shape 252">
              <a:extLst>
                <a:ext uri="{FF2B5EF4-FFF2-40B4-BE49-F238E27FC236}">
                  <a16:creationId xmlns:a16="http://schemas.microsoft.com/office/drawing/2014/main" id="{A57037D2-0958-4F34-815F-C8CA7F86A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54" name="Freeform: Shape 253">
              <a:extLst>
                <a:ext uri="{FF2B5EF4-FFF2-40B4-BE49-F238E27FC236}">
                  <a16:creationId xmlns:a16="http://schemas.microsoft.com/office/drawing/2014/main" id="{30AF3969-3F11-4157-B4B9-33B1314623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067039"/>
              <a:ext cx="14096" cy="14097"/>
            </a:xfrm>
            <a:custGeom>
              <a:avLst/>
              <a:gdLst>
                <a:gd name="connsiteX0" fmla="*/ 14097 w 14096"/>
                <a:gd name="connsiteY0" fmla="*/ 7049 h 14097"/>
                <a:gd name="connsiteX1" fmla="*/ 7049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9" y="14097"/>
                  </a:cubicBezTo>
                  <a:cubicBezTo>
                    <a:pt x="3143" y="14097"/>
                    <a:pt x="0" y="10954"/>
                    <a:pt x="0" y="7049"/>
                  </a:cubicBezTo>
                  <a:cubicBezTo>
                    <a:pt x="0" y="3143"/>
                    <a:pt x="3048" y="0"/>
                    <a:pt x="6953"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255" name="Freeform: Shape 254">
              <a:extLst>
                <a:ext uri="{FF2B5EF4-FFF2-40B4-BE49-F238E27FC236}">
                  <a16:creationId xmlns:a16="http://schemas.microsoft.com/office/drawing/2014/main" id="{51D613E3-18F5-4426-ADEB-DEC123E16B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56" name="Freeform: Shape 255">
              <a:extLst>
                <a:ext uri="{FF2B5EF4-FFF2-40B4-BE49-F238E27FC236}">
                  <a16:creationId xmlns:a16="http://schemas.microsoft.com/office/drawing/2014/main" id="{1DC25548-A3A9-4018-A29B-6972D353F9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048" y="0"/>
                    <a:pt x="6953"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257" name="Freeform: Shape 256">
              <a:extLst>
                <a:ext uri="{FF2B5EF4-FFF2-40B4-BE49-F238E27FC236}">
                  <a16:creationId xmlns:a16="http://schemas.microsoft.com/office/drawing/2014/main" id="{7EDE6372-94D2-435D-BD43-A20072D807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58" name="Freeform: Shape 257">
              <a:extLst>
                <a:ext uri="{FF2B5EF4-FFF2-40B4-BE49-F238E27FC236}">
                  <a16:creationId xmlns:a16="http://schemas.microsoft.com/office/drawing/2014/main" id="{729575A6-77E2-4199-8F0A-27C89330A0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26281"/>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59" name="Freeform: Shape 258">
              <a:extLst>
                <a:ext uri="{FF2B5EF4-FFF2-40B4-BE49-F238E27FC236}">
                  <a16:creationId xmlns:a16="http://schemas.microsoft.com/office/drawing/2014/main" id="{12EB506D-59AD-4011-80F8-36A2BDB954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60" name="Freeform: Shape 259">
              <a:extLst>
                <a:ext uri="{FF2B5EF4-FFF2-40B4-BE49-F238E27FC236}">
                  <a16:creationId xmlns:a16="http://schemas.microsoft.com/office/drawing/2014/main" id="{92FD46FA-14EB-46A2-B4A3-ECD1F49BAC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26281"/>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261" name="Freeform: Shape 260">
              <a:extLst>
                <a:ext uri="{FF2B5EF4-FFF2-40B4-BE49-F238E27FC236}">
                  <a16:creationId xmlns:a16="http://schemas.microsoft.com/office/drawing/2014/main" id="{1CD84E07-49A9-40E3-B34C-91C156C9C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62" name="Freeform: Shape 261">
              <a:extLst>
                <a:ext uri="{FF2B5EF4-FFF2-40B4-BE49-F238E27FC236}">
                  <a16:creationId xmlns:a16="http://schemas.microsoft.com/office/drawing/2014/main" id="{F3090306-C384-44A0-8C38-77397133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263" name="Freeform: Shape 262">
              <a:extLst>
                <a:ext uri="{FF2B5EF4-FFF2-40B4-BE49-F238E27FC236}">
                  <a16:creationId xmlns:a16="http://schemas.microsoft.com/office/drawing/2014/main" id="{3515E97E-31A4-4273-AB55-8EAD74CB9E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2628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64" name="Freeform: Shape 263">
              <a:extLst>
                <a:ext uri="{FF2B5EF4-FFF2-40B4-BE49-F238E27FC236}">
                  <a16:creationId xmlns:a16="http://schemas.microsoft.com/office/drawing/2014/main" id="{792F63CA-0494-43E2-A0AA-37C35C8326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85433"/>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65" name="Freeform: Shape 264">
              <a:extLst>
                <a:ext uri="{FF2B5EF4-FFF2-40B4-BE49-F238E27FC236}">
                  <a16:creationId xmlns:a16="http://schemas.microsoft.com/office/drawing/2014/main" id="{5389A040-E4CC-4CE7-8B9F-40ECA9ACE1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66" name="Freeform: Shape 265">
              <a:extLst>
                <a:ext uri="{FF2B5EF4-FFF2-40B4-BE49-F238E27FC236}">
                  <a16:creationId xmlns:a16="http://schemas.microsoft.com/office/drawing/2014/main" id="{1BA51B23-705C-49BE-B606-8A9B623E0A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85433"/>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267" name="Freeform: Shape 266">
              <a:extLst>
                <a:ext uri="{FF2B5EF4-FFF2-40B4-BE49-F238E27FC236}">
                  <a16:creationId xmlns:a16="http://schemas.microsoft.com/office/drawing/2014/main" id="{B16EF17A-F451-4B5B-9052-33A9116E9D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68" name="Freeform: Shape 267">
              <a:extLst>
                <a:ext uri="{FF2B5EF4-FFF2-40B4-BE49-F238E27FC236}">
                  <a16:creationId xmlns:a16="http://schemas.microsoft.com/office/drawing/2014/main" id="{1B20B7D1-27D7-4E1A-A317-E9E7A105A9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269" name="Freeform: Shape 268">
              <a:extLst>
                <a:ext uri="{FF2B5EF4-FFF2-40B4-BE49-F238E27FC236}">
                  <a16:creationId xmlns:a16="http://schemas.microsoft.com/office/drawing/2014/main" id="{1E3FADAF-FD1D-45B2-A40D-EBDD536E75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85432"/>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70" name="Freeform: Shape 269">
              <a:extLst>
                <a:ext uri="{FF2B5EF4-FFF2-40B4-BE49-F238E27FC236}">
                  <a16:creationId xmlns:a16="http://schemas.microsoft.com/office/drawing/2014/main" id="{301257BA-BCE2-4479-A04F-A9DBFAF92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244676"/>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71" name="Freeform: Shape 270">
              <a:extLst>
                <a:ext uri="{FF2B5EF4-FFF2-40B4-BE49-F238E27FC236}">
                  <a16:creationId xmlns:a16="http://schemas.microsoft.com/office/drawing/2014/main" id="{619D0ABC-04D9-405A-A52F-5EEC01762A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72" name="Freeform: Shape 271">
              <a:extLst>
                <a:ext uri="{FF2B5EF4-FFF2-40B4-BE49-F238E27FC236}">
                  <a16:creationId xmlns:a16="http://schemas.microsoft.com/office/drawing/2014/main" id="{123AE5C7-608A-47A7-B7A1-55662B70BF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244676"/>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273" name="Freeform: Shape 272">
              <a:extLst>
                <a:ext uri="{FF2B5EF4-FFF2-40B4-BE49-F238E27FC236}">
                  <a16:creationId xmlns:a16="http://schemas.microsoft.com/office/drawing/2014/main" id="{957BDA1A-3081-45EB-A31E-3F98EC6DC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74" name="Freeform: Shape 273">
              <a:extLst>
                <a:ext uri="{FF2B5EF4-FFF2-40B4-BE49-F238E27FC236}">
                  <a16:creationId xmlns:a16="http://schemas.microsoft.com/office/drawing/2014/main" id="{683DDA50-C794-4DC5-8297-CFDEB8DCB4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275" name="Freeform: Shape 274">
              <a:extLst>
                <a:ext uri="{FF2B5EF4-FFF2-40B4-BE49-F238E27FC236}">
                  <a16:creationId xmlns:a16="http://schemas.microsoft.com/office/drawing/2014/main" id="{FA42024A-A832-4635-9CE6-B968232CE8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2446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76" name="Freeform: Shape 275">
              <a:extLst>
                <a:ext uri="{FF2B5EF4-FFF2-40B4-BE49-F238E27FC236}">
                  <a16:creationId xmlns:a16="http://schemas.microsoft.com/office/drawing/2014/main" id="{564D00AA-3E68-4F56-80A0-08D5DFFB6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77" name="Freeform: Shape 276">
              <a:extLst>
                <a:ext uri="{FF2B5EF4-FFF2-40B4-BE49-F238E27FC236}">
                  <a16:creationId xmlns:a16="http://schemas.microsoft.com/office/drawing/2014/main" id="{D988A711-E3E8-4172-AFE1-60E93FF10A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78" name="Freeform: Shape 277">
              <a:extLst>
                <a:ext uri="{FF2B5EF4-FFF2-40B4-BE49-F238E27FC236}">
                  <a16:creationId xmlns:a16="http://schemas.microsoft.com/office/drawing/2014/main" id="{7A89FF34-EE34-461C-A3EF-73AC3801B9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03829"/>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279" name="Freeform: Shape 278">
              <a:extLst>
                <a:ext uri="{FF2B5EF4-FFF2-40B4-BE49-F238E27FC236}">
                  <a16:creationId xmlns:a16="http://schemas.microsoft.com/office/drawing/2014/main" id="{80D55E43-BE59-444D-B32B-9C0306A12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80" name="Freeform: Shape 279">
              <a:extLst>
                <a:ext uri="{FF2B5EF4-FFF2-40B4-BE49-F238E27FC236}">
                  <a16:creationId xmlns:a16="http://schemas.microsoft.com/office/drawing/2014/main" id="{639C823F-B16B-4DF7-BA6E-0D832AAB27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281" name="Freeform: Shape 280">
              <a:extLst>
                <a:ext uri="{FF2B5EF4-FFF2-40B4-BE49-F238E27FC236}">
                  <a16:creationId xmlns:a16="http://schemas.microsoft.com/office/drawing/2014/main" id="{2E623C08-172F-41EA-90CB-59ED0D583B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82" name="Freeform: Shape 281">
              <a:extLst>
                <a:ext uri="{FF2B5EF4-FFF2-40B4-BE49-F238E27FC236}">
                  <a16:creationId xmlns:a16="http://schemas.microsoft.com/office/drawing/2014/main" id="{94C0577F-0FF9-47D5-8C6D-FC7B4CC318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83" name="Freeform: Shape 282">
              <a:extLst>
                <a:ext uri="{FF2B5EF4-FFF2-40B4-BE49-F238E27FC236}">
                  <a16:creationId xmlns:a16="http://schemas.microsoft.com/office/drawing/2014/main" id="{30C80E9D-7909-4C52-ACAD-80FF874F99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84" name="Freeform: Shape 283">
              <a:extLst>
                <a:ext uri="{FF2B5EF4-FFF2-40B4-BE49-F238E27FC236}">
                  <a16:creationId xmlns:a16="http://schemas.microsoft.com/office/drawing/2014/main" id="{2B9598CE-4E74-4A54-BAB8-59379D2114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63072"/>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285" name="Freeform: Shape 284">
              <a:extLst>
                <a:ext uri="{FF2B5EF4-FFF2-40B4-BE49-F238E27FC236}">
                  <a16:creationId xmlns:a16="http://schemas.microsoft.com/office/drawing/2014/main" id="{E7188EAA-47E1-4B73-8682-C74A0421BE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86" name="Freeform: Shape 285">
              <a:extLst>
                <a:ext uri="{FF2B5EF4-FFF2-40B4-BE49-F238E27FC236}">
                  <a16:creationId xmlns:a16="http://schemas.microsoft.com/office/drawing/2014/main" id="{36900E8B-61F2-411F-B29F-A9CDC6E811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287" name="Freeform: Shape 286">
              <a:extLst>
                <a:ext uri="{FF2B5EF4-FFF2-40B4-BE49-F238E27FC236}">
                  <a16:creationId xmlns:a16="http://schemas.microsoft.com/office/drawing/2014/main" id="{0A25598A-334A-487D-9604-4753EAE81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63074"/>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88" name="Freeform: Shape 287">
              <a:extLst>
                <a:ext uri="{FF2B5EF4-FFF2-40B4-BE49-F238E27FC236}">
                  <a16:creationId xmlns:a16="http://schemas.microsoft.com/office/drawing/2014/main" id="{C8DBE472-045A-491C-AB7C-4153EE2B00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89" name="Freeform: Shape 288">
              <a:extLst>
                <a:ext uri="{FF2B5EF4-FFF2-40B4-BE49-F238E27FC236}">
                  <a16:creationId xmlns:a16="http://schemas.microsoft.com/office/drawing/2014/main" id="{2F6DD374-5D5F-48BB-8135-8F37EE2C23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0" name="Freeform: Shape 289">
              <a:extLst>
                <a:ext uri="{FF2B5EF4-FFF2-40B4-BE49-F238E27FC236}">
                  <a16:creationId xmlns:a16="http://schemas.microsoft.com/office/drawing/2014/main" id="{386B8A5A-00D0-4291-937B-931B3F19CD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422225"/>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291" name="Freeform: Shape 290">
              <a:extLst>
                <a:ext uri="{FF2B5EF4-FFF2-40B4-BE49-F238E27FC236}">
                  <a16:creationId xmlns:a16="http://schemas.microsoft.com/office/drawing/2014/main" id="{89C10BFA-8067-495D-810E-1F4085F7B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2" name="Freeform: Shape 291">
              <a:extLst>
                <a:ext uri="{FF2B5EF4-FFF2-40B4-BE49-F238E27FC236}">
                  <a16:creationId xmlns:a16="http://schemas.microsoft.com/office/drawing/2014/main" id="{51F94E69-8294-4AB3-A457-3BD4ACF085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293" name="Freeform: Shape 292">
              <a:extLst>
                <a:ext uri="{FF2B5EF4-FFF2-40B4-BE49-F238E27FC236}">
                  <a16:creationId xmlns:a16="http://schemas.microsoft.com/office/drawing/2014/main" id="{AD2859C5-45C5-4EE2-8272-0FA7A02353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4222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4" name="Freeform: Shape 293">
              <a:extLst>
                <a:ext uri="{FF2B5EF4-FFF2-40B4-BE49-F238E27FC236}">
                  <a16:creationId xmlns:a16="http://schemas.microsoft.com/office/drawing/2014/main" id="{14AFB321-1B9D-41AF-9686-8C689A3F4B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81374"/>
              <a:ext cx="14192" cy="14096"/>
            </a:xfrm>
            <a:custGeom>
              <a:avLst/>
              <a:gdLst>
                <a:gd name="connsiteX0" fmla="*/ 14192 w 14192"/>
                <a:gd name="connsiteY0" fmla="*/ 7049 h 14096"/>
                <a:gd name="connsiteX1" fmla="*/ 7144 w 14192"/>
                <a:gd name="connsiteY1" fmla="*/ 14097 h 14096"/>
                <a:gd name="connsiteX2" fmla="*/ 0 w 14192"/>
                <a:gd name="connsiteY2" fmla="*/ 7049 h 14096"/>
                <a:gd name="connsiteX3" fmla="*/ 7049 w 14192"/>
                <a:gd name="connsiteY3" fmla="*/ 0 h 14096"/>
                <a:gd name="connsiteX4" fmla="*/ 14192 w 14192"/>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9"/>
                  </a:moveTo>
                  <a:cubicBezTo>
                    <a:pt x="14192" y="10954"/>
                    <a:pt x="11049" y="14097"/>
                    <a:pt x="7144" y="14097"/>
                  </a:cubicBezTo>
                  <a:cubicBezTo>
                    <a:pt x="3239" y="14097"/>
                    <a:pt x="0" y="11049"/>
                    <a:pt x="0" y="7049"/>
                  </a:cubicBezTo>
                  <a:cubicBezTo>
                    <a:pt x="0" y="3048"/>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295" name="Freeform: Shape 294">
              <a:extLst>
                <a:ext uri="{FF2B5EF4-FFF2-40B4-BE49-F238E27FC236}">
                  <a16:creationId xmlns:a16="http://schemas.microsoft.com/office/drawing/2014/main" id="{5C4403F4-D893-4E4C-8DFE-E79AE6A62A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96" name="Freeform: Shape 295">
              <a:extLst>
                <a:ext uri="{FF2B5EF4-FFF2-40B4-BE49-F238E27FC236}">
                  <a16:creationId xmlns:a16="http://schemas.microsoft.com/office/drawing/2014/main" id="{BA894316-677B-4B51-AF19-0D3FAF96A7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97" name="Freeform: Shape 296">
              <a:extLst>
                <a:ext uri="{FF2B5EF4-FFF2-40B4-BE49-F238E27FC236}">
                  <a16:creationId xmlns:a16="http://schemas.microsoft.com/office/drawing/2014/main" id="{07FDE9AD-8F5A-44B0-AC7E-30148150D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98" name="Freeform: Shape 297">
              <a:extLst>
                <a:ext uri="{FF2B5EF4-FFF2-40B4-BE49-F238E27FC236}">
                  <a16:creationId xmlns:a16="http://schemas.microsoft.com/office/drawing/2014/main" id="{A4D0E6BA-489D-4EA4-994E-225F7D078B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99" name="Freeform: Shape 298">
              <a:extLst>
                <a:ext uri="{FF2B5EF4-FFF2-40B4-BE49-F238E27FC236}">
                  <a16:creationId xmlns:a16="http://schemas.microsoft.com/office/drawing/2014/main" id="{7EDFBCCB-EC92-4860-BBDB-2EC6355FE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300" name="Freeform: Shape 299">
              <a:extLst>
                <a:ext uri="{FF2B5EF4-FFF2-40B4-BE49-F238E27FC236}">
                  <a16:creationId xmlns:a16="http://schemas.microsoft.com/office/drawing/2014/main" id="{459DBA8E-2EB0-4C51-A161-2C595B89D4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01" name="Freeform: Shape 300">
              <a:extLst>
                <a:ext uri="{FF2B5EF4-FFF2-40B4-BE49-F238E27FC236}">
                  <a16:creationId xmlns:a16="http://schemas.microsoft.com/office/drawing/2014/main" id="{FB1BA285-9A95-49B7-A098-F38400D92B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4062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02" name="Freeform: Shape 301">
              <a:extLst>
                <a:ext uri="{FF2B5EF4-FFF2-40B4-BE49-F238E27FC236}">
                  <a16:creationId xmlns:a16="http://schemas.microsoft.com/office/drawing/2014/main" id="{D29C405E-90F5-4AB5-8B5F-3CA2F1815A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303" name="Freeform: Shape 302">
              <a:extLst>
                <a:ext uri="{FF2B5EF4-FFF2-40B4-BE49-F238E27FC236}">
                  <a16:creationId xmlns:a16="http://schemas.microsoft.com/office/drawing/2014/main" id="{F7214FFD-3321-412F-9CA5-4BC6E874F9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4" name="Freeform: Shape 303">
              <a:extLst>
                <a:ext uri="{FF2B5EF4-FFF2-40B4-BE49-F238E27FC236}">
                  <a16:creationId xmlns:a16="http://schemas.microsoft.com/office/drawing/2014/main" id="{5F16C3D8-64A1-443D-92A7-EA97518A63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5" name="Freeform: Shape 304">
              <a:extLst>
                <a:ext uri="{FF2B5EF4-FFF2-40B4-BE49-F238E27FC236}">
                  <a16:creationId xmlns:a16="http://schemas.microsoft.com/office/drawing/2014/main" id="{7E4EFAB9-436A-4B6B-A16B-8DA3F614A8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6" name="Freeform: Shape 305">
              <a:extLst>
                <a:ext uri="{FF2B5EF4-FFF2-40B4-BE49-F238E27FC236}">
                  <a16:creationId xmlns:a16="http://schemas.microsoft.com/office/drawing/2014/main" id="{037DDFC3-D7A5-443D-8417-D723296DA7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307" name="Freeform: Shape 306">
              <a:extLst>
                <a:ext uri="{FF2B5EF4-FFF2-40B4-BE49-F238E27FC236}">
                  <a16:creationId xmlns:a16="http://schemas.microsoft.com/office/drawing/2014/main" id="{253AC142-F4B4-47E8-BBEE-F7D0F8547F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08" name="Freeform: Shape 307">
              <a:extLst>
                <a:ext uri="{FF2B5EF4-FFF2-40B4-BE49-F238E27FC236}">
                  <a16:creationId xmlns:a16="http://schemas.microsoft.com/office/drawing/2014/main" id="{890AAA82-94E2-41D0-AE92-9C87195CCB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9977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09" name="Freeform: Shape 308">
              <a:extLst>
                <a:ext uri="{FF2B5EF4-FFF2-40B4-BE49-F238E27FC236}">
                  <a16:creationId xmlns:a16="http://schemas.microsoft.com/office/drawing/2014/main" id="{FD33B856-EF4E-40FC-BDA0-9E26203D03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9977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0" name="Freeform: Shape 309">
              <a:extLst>
                <a:ext uri="{FF2B5EF4-FFF2-40B4-BE49-F238E27FC236}">
                  <a16:creationId xmlns:a16="http://schemas.microsoft.com/office/drawing/2014/main" id="{24AEBF58-C8A2-4D00-9AFB-B5012AEA36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1" name="Freeform: Shape 310">
              <a:extLst>
                <a:ext uri="{FF2B5EF4-FFF2-40B4-BE49-F238E27FC236}">
                  <a16:creationId xmlns:a16="http://schemas.microsoft.com/office/drawing/2014/main" id="{21270E55-4211-4529-BDC3-29B80BDF5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2" name="Freeform: Shape 311">
              <a:extLst>
                <a:ext uri="{FF2B5EF4-FFF2-40B4-BE49-F238E27FC236}">
                  <a16:creationId xmlns:a16="http://schemas.microsoft.com/office/drawing/2014/main" id="{16DD7E91-EFBB-4DD7-B30F-4A13C20BED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3" name="Freeform: Shape 312">
              <a:extLst>
                <a:ext uri="{FF2B5EF4-FFF2-40B4-BE49-F238E27FC236}">
                  <a16:creationId xmlns:a16="http://schemas.microsoft.com/office/drawing/2014/main" id="{96260F31-66FB-4E2C-801E-701C2B859A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599770"/>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4" name="Freeform: Shape 313">
              <a:extLst>
                <a:ext uri="{FF2B5EF4-FFF2-40B4-BE49-F238E27FC236}">
                  <a16:creationId xmlns:a16="http://schemas.microsoft.com/office/drawing/2014/main" id="{B5FEE1C9-3961-4400-AD3E-B5AD93A474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5" name="Freeform: Shape 314">
              <a:extLst>
                <a:ext uri="{FF2B5EF4-FFF2-40B4-BE49-F238E27FC236}">
                  <a16:creationId xmlns:a16="http://schemas.microsoft.com/office/drawing/2014/main" id="{34E1BE05-269F-4A13-99FE-2A973A0E77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7" y="365901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16" name="Freeform: Shape 315">
              <a:extLst>
                <a:ext uri="{FF2B5EF4-FFF2-40B4-BE49-F238E27FC236}">
                  <a16:creationId xmlns:a16="http://schemas.microsoft.com/office/drawing/2014/main" id="{2D591FBD-65C6-46C4-AF19-875D652DCF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2" y="3659014"/>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7" name="Freeform: Shape 316">
              <a:extLst>
                <a:ext uri="{FF2B5EF4-FFF2-40B4-BE49-F238E27FC236}">
                  <a16:creationId xmlns:a16="http://schemas.microsoft.com/office/drawing/2014/main" id="{85F7E635-CB45-4346-BBFB-10FF0576AF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2"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8" name="Freeform: Shape 317">
              <a:extLst>
                <a:ext uri="{FF2B5EF4-FFF2-40B4-BE49-F238E27FC236}">
                  <a16:creationId xmlns:a16="http://schemas.microsoft.com/office/drawing/2014/main" id="{3BDAC885-F0B3-4D66-8587-4384652983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9" name="Freeform: Shape 318">
              <a:extLst>
                <a:ext uri="{FF2B5EF4-FFF2-40B4-BE49-F238E27FC236}">
                  <a16:creationId xmlns:a16="http://schemas.microsoft.com/office/drawing/2014/main" id="{3427A7E1-71C9-42CC-9CAF-53642DC4D0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20" name="Freeform: Shape 319">
              <a:extLst>
                <a:ext uri="{FF2B5EF4-FFF2-40B4-BE49-F238E27FC236}">
                  <a16:creationId xmlns:a16="http://schemas.microsoft.com/office/drawing/2014/main" id="{20BF60C4-2E5D-473E-96B6-D22BB8536F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659014"/>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21" name="Freeform: Shape 320">
              <a:extLst>
                <a:ext uri="{FF2B5EF4-FFF2-40B4-BE49-F238E27FC236}">
                  <a16:creationId xmlns:a16="http://schemas.microsoft.com/office/drawing/2014/main" id="{C4703732-1088-4448-ACC0-D8BD901B2C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22" name="Freeform: Shape 321">
              <a:extLst>
                <a:ext uri="{FF2B5EF4-FFF2-40B4-BE49-F238E27FC236}">
                  <a16:creationId xmlns:a16="http://schemas.microsoft.com/office/drawing/2014/main" id="{6777D706-23BF-4962-98D3-D5AE7DF4EC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9" y="371816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23" name="Freeform: Shape 322">
              <a:extLst>
                <a:ext uri="{FF2B5EF4-FFF2-40B4-BE49-F238E27FC236}">
                  <a16:creationId xmlns:a16="http://schemas.microsoft.com/office/drawing/2014/main" id="{783FF777-4C59-44D0-9441-2B40E0A70E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4" y="371816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24" name="Freeform: Shape 323">
              <a:extLst>
                <a:ext uri="{FF2B5EF4-FFF2-40B4-BE49-F238E27FC236}">
                  <a16:creationId xmlns:a16="http://schemas.microsoft.com/office/drawing/2014/main" id="{2037F33C-65F4-44B6-9CB2-D32D1552C6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4"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25" name="Freeform: Shape 324">
              <a:extLst>
                <a:ext uri="{FF2B5EF4-FFF2-40B4-BE49-F238E27FC236}">
                  <a16:creationId xmlns:a16="http://schemas.microsoft.com/office/drawing/2014/main" id="{E73BA403-F3FD-4D76-A516-5698375D6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26" name="Freeform: Shape 325">
              <a:extLst>
                <a:ext uri="{FF2B5EF4-FFF2-40B4-BE49-F238E27FC236}">
                  <a16:creationId xmlns:a16="http://schemas.microsoft.com/office/drawing/2014/main" id="{0AF0D29B-415A-4327-A4B4-B5DC8F0AC0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27" name="Freeform: Shape 326">
              <a:extLst>
                <a:ext uri="{FF2B5EF4-FFF2-40B4-BE49-F238E27FC236}">
                  <a16:creationId xmlns:a16="http://schemas.microsoft.com/office/drawing/2014/main" id="{374A9388-F55E-4F94-817D-5BFF0B59E7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71816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28" name="Freeform: Shape 327">
              <a:extLst>
                <a:ext uri="{FF2B5EF4-FFF2-40B4-BE49-F238E27FC236}">
                  <a16:creationId xmlns:a16="http://schemas.microsoft.com/office/drawing/2014/main" id="{30C52183-F223-4E0A-B713-C91589CEB8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5"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29" name="Freeform: Shape 328">
              <a:extLst>
                <a:ext uri="{FF2B5EF4-FFF2-40B4-BE49-F238E27FC236}">
                  <a16:creationId xmlns:a16="http://schemas.microsoft.com/office/drawing/2014/main" id="{A6BEE030-DC6B-4CB1-A01B-95CC825525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40" y="377741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30" name="Freeform: Shape 329">
              <a:extLst>
                <a:ext uri="{FF2B5EF4-FFF2-40B4-BE49-F238E27FC236}">
                  <a16:creationId xmlns:a16="http://schemas.microsoft.com/office/drawing/2014/main" id="{2D41CF67-37BB-443C-85CF-2A05174FD4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5"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331" name="Freeform: Shape 330">
              <a:extLst>
                <a:ext uri="{FF2B5EF4-FFF2-40B4-BE49-F238E27FC236}">
                  <a16:creationId xmlns:a16="http://schemas.microsoft.com/office/drawing/2014/main" id="{65A449CF-396F-45B8-B268-6824A4E89B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6"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32" name="Freeform: Shape 331">
              <a:extLst>
                <a:ext uri="{FF2B5EF4-FFF2-40B4-BE49-F238E27FC236}">
                  <a16:creationId xmlns:a16="http://schemas.microsoft.com/office/drawing/2014/main" id="{9C20A7EF-7013-4D6C-ADD8-868A931DF2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83"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33" name="Freeform: Shape 332">
              <a:extLst>
                <a:ext uri="{FF2B5EF4-FFF2-40B4-BE49-F238E27FC236}">
                  <a16:creationId xmlns:a16="http://schemas.microsoft.com/office/drawing/2014/main" id="{F787692C-3BA9-4D4D-82F8-E497797AAE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35"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34" name="Freeform: Shape 333">
              <a:extLst>
                <a:ext uri="{FF2B5EF4-FFF2-40B4-BE49-F238E27FC236}">
                  <a16:creationId xmlns:a16="http://schemas.microsoft.com/office/drawing/2014/main" id="{A6D539D6-A55E-40F5-83AC-A77340524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82"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335" name="Freeform: Shape 334">
              <a:extLst>
                <a:ext uri="{FF2B5EF4-FFF2-40B4-BE49-F238E27FC236}">
                  <a16:creationId xmlns:a16="http://schemas.microsoft.com/office/drawing/2014/main" id="{D4D7922F-CA55-4202-B99F-ED303E7044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31"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36" name="Freeform: Shape 335">
              <a:extLst>
                <a:ext uri="{FF2B5EF4-FFF2-40B4-BE49-F238E27FC236}">
                  <a16:creationId xmlns:a16="http://schemas.microsoft.com/office/drawing/2014/main" id="{4120C846-A602-4B6C-9C07-11D2B0F8A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481374"/>
              <a:ext cx="14097" cy="14096"/>
            </a:xfrm>
            <a:custGeom>
              <a:avLst/>
              <a:gdLst>
                <a:gd name="connsiteX0" fmla="*/ 14097 w 14097"/>
                <a:gd name="connsiteY0" fmla="*/ 7049 h 14096"/>
                <a:gd name="connsiteX1" fmla="*/ 7049 w 14097"/>
                <a:gd name="connsiteY1" fmla="*/ 14097 h 14096"/>
                <a:gd name="connsiteX2" fmla="*/ 0 w 14097"/>
                <a:gd name="connsiteY2" fmla="*/ 7049 h 14096"/>
                <a:gd name="connsiteX3" fmla="*/ 7049 w 14097"/>
                <a:gd name="connsiteY3" fmla="*/ 0 h 14096"/>
                <a:gd name="connsiteX4" fmla="*/ 14097 w 14097"/>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9"/>
                  </a:moveTo>
                  <a:cubicBezTo>
                    <a:pt x="14097" y="10954"/>
                    <a:pt x="10954" y="14097"/>
                    <a:pt x="7049" y="14097"/>
                  </a:cubicBezTo>
                  <a:cubicBezTo>
                    <a:pt x="3143" y="14097"/>
                    <a:pt x="0" y="10954"/>
                    <a:pt x="0" y="7049"/>
                  </a:cubicBezTo>
                  <a:cubicBezTo>
                    <a:pt x="0" y="3143"/>
                    <a:pt x="3143" y="0"/>
                    <a:pt x="7049"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37" name="Freeform: Shape 336">
              <a:extLst>
                <a:ext uri="{FF2B5EF4-FFF2-40B4-BE49-F238E27FC236}">
                  <a16:creationId xmlns:a16="http://schemas.microsoft.com/office/drawing/2014/main" id="{84B5D527-4684-45F5-84CE-73642492DB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38" name="Freeform: Shape 337">
              <a:extLst>
                <a:ext uri="{FF2B5EF4-FFF2-40B4-BE49-F238E27FC236}">
                  <a16:creationId xmlns:a16="http://schemas.microsoft.com/office/drawing/2014/main" id="{FF31CF21-8169-4D45-A115-9CF8D37189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481374"/>
              <a:ext cx="14096" cy="14096"/>
            </a:xfrm>
            <a:custGeom>
              <a:avLst/>
              <a:gdLst>
                <a:gd name="connsiteX0" fmla="*/ 14097 w 14096"/>
                <a:gd name="connsiteY0" fmla="*/ 7049 h 14096"/>
                <a:gd name="connsiteX1" fmla="*/ 7049 w 14096"/>
                <a:gd name="connsiteY1" fmla="*/ 14097 h 14096"/>
                <a:gd name="connsiteX2" fmla="*/ 0 w 14096"/>
                <a:gd name="connsiteY2" fmla="*/ 7049 h 14096"/>
                <a:gd name="connsiteX3" fmla="*/ 7049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9" y="14097"/>
                  </a:cubicBezTo>
                  <a:cubicBezTo>
                    <a:pt x="3143" y="14097"/>
                    <a:pt x="0" y="10954"/>
                    <a:pt x="0" y="7049"/>
                  </a:cubicBezTo>
                  <a:cubicBezTo>
                    <a:pt x="0" y="3143"/>
                    <a:pt x="3143" y="0"/>
                    <a:pt x="7049"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339" name="Freeform: Shape 338">
              <a:extLst>
                <a:ext uri="{FF2B5EF4-FFF2-40B4-BE49-F238E27FC236}">
                  <a16:creationId xmlns:a16="http://schemas.microsoft.com/office/drawing/2014/main" id="{DA8762B9-9CD8-4676-93F5-6C9358A940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40" name="Freeform: Shape 339">
              <a:extLst>
                <a:ext uri="{FF2B5EF4-FFF2-40B4-BE49-F238E27FC236}">
                  <a16:creationId xmlns:a16="http://schemas.microsoft.com/office/drawing/2014/main" id="{A183E80A-70D1-4F52-A92D-D396648CCB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341" name="Freeform: Shape 340">
              <a:extLst>
                <a:ext uri="{FF2B5EF4-FFF2-40B4-BE49-F238E27FC236}">
                  <a16:creationId xmlns:a16="http://schemas.microsoft.com/office/drawing/2014/main" id="{83FBB0F7-E17E-4890-9B66-3625BA1468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48137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342" name="Freeform: Shape 341">
              <a:extLst>
                <a:ext uri="{FF2B5EF4-FFF2-40B4-BE49-F238E27FC236}">
                  <a16:creationId xmlns:a16="http://schemas.microsoft.com/office/drawing/2014/main" id="{708E7BF1-2D4D-44AB-A5CC-0ED91B8462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4062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3" name="Freeform: Shape 342">
              <a:extLst>
                <a:ext uri="{FF2B5EF4-FFF2-40B4-BE49-F238E27FC236}">
                  <a16:creationId xmlns:a16="http://schemas.microsoft.com/office/drawing/2014/main" id="{4B468C4E-6F63-4172-AE1F-8965744DBC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4062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4" name="Freeform: Shape 343">
              <a:extLst>
                <a:ext uri="{FF2B5EF4-FFF2-40B4-BE49-F238E27FC236}">
                  <a16:creationId xmlns:a16="http://schemas.microsoft.com/office/drawing/2014/main" id="{974C7149-F567-4D55-8F48-511DCF3A81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406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345" name="Freeform: Shape 344">
              <a:extLst>
                <a:ext uri="{FF2B5EF4-FFF2-40B4-BE49-F238E27FC236}">
                  <a16:creationId xmlns:a16="http://schemas.microsoft.com/office/drawing/2014/main" id="{54A551FA-7E10-4D28-9A10-B9A06C0780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4062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6" name="Freeform: Shape 345">
              <a:extLst>
                <a:ext uri="{FF2B5EF4-FFF2-40B4-BE49-F238E27FC236}">
                  <a16:creationId xmlns:a16="http://schemas.microsoft.com/office/drawing/2014/main" id="{1D04F3C0-CE2C-4B8D-A5BD-0E994FD8D9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406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347" name="Freeform: Shape 346">
              <a:extLst>
                <a:ext uri="{FF2B5EF4-FFF2-40B4-BE49-F238E27FC236}">
                  <a16:creationId xmlns:a16="http://schemas.microsoft.com/office/drawing/2014/main" id="{D2EA9230-DD52-48A9-B268-56744EA506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40631"/>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348" name="Freeform: Shape 347">
              <a:extLst>
                <a:ext uri="{FF2B5EF4-FFF2-40B4-BE49-F238E27FC236}">
                  <a16:creationId xmlns:a16="http://schemas.microsoft.com/office/drawing/2014/main" id="{043A05F5-A8CF-4D01-AF12-95D1ECAE4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997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9" name="Freeform: Shape 348">
              <a:extLst>
                <a:ext uri="{FF2B5EF4-FFF2-40B4-BE49-F238E27FC236}">
                  <a16:creationId xmlns:a16="http://schemas.microsoft.com/office/drawing/2014/main" id="{1F47C6BC-BD1A-4291-B018-05E5A72E4B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0" name="Freeform: Shape 349">
              <a:extLst>
                <a:ext uri="{FF2B5EF4-FFF2-40B4-BE49-F238E27FC236}">
                  <a16:creationId xmlns:a16="http://schemas.microsoft.com/office/drawing/2014/main" id="{E5B89844-FD17-4048-A3F5-35E390C6EF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9978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351" name="Freeform: Shape 350">
              <a:extLst>
                <a:ext uri="{FF2B5EF4-FFF2-40B4-BE49-F238E27FC236}">
                  <a16:creationId xmlns:a16="http://schemas.microsoft.com/office/drawing/2014/main" id="{B5593F34-8B0E-4D34-9781-B594E2F5D7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2" name="Freeform: Shape 351">
              <a:extLst>
                <a:ext uri="{FF2B5EF4-FFF2-40B4-BE49-F238E27FC236}">
                  <a16:creationId xmlns:a16="http://schemas.microsoft.com/office/drawing/2014/main" id="{4428E4BB-2263-4D19-8254-C9B54B8565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9978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353" name="Freeform: Shape 352">
              <a:extLst>
                <a:ext uri="{FF2B5EF4-FFF2-40B4-BE49-F238E27FC236}">
                  <a16:creationId xmlns:a16="http://schemas.microsoft.com/office/drawing/2014/main" id="{2366216E-6EA2-4872-8370-C5EC22520F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9978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4" name="Freeform: Shape 353">
              <a:extLst>
                <a:ext uri="{FF2B5EF4-FFF2-40B4-BE49-F238E27FC236}">
                  <a16:creationId xmlns:a16="http://schemas.microsoft.com/office/drawing/2014/main" id="{D66F8E3F-BF33-4F99-A1F0-EB5885BF2C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65902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5" name="Freeform: Shape 354">
              <a:extLst>
                <a:ext uri="{FF2B5EF4-FFF2-40B4-BE49-F238E27FC236}">
                  <a16:creationId xmlns:a16="http://schemas.microsoft.com/office/drawing/2014/main" id="{EB506747-ED9D-43EA-BD67-DF7971849E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6" name="Freeform: Shape 355">
              <a:extLst>
                <a:ext uri="{FF2B5EF4-FFF2-40B4-BE49-F238E27FC236}">
                  <a16:creationId xmlns:a16="http://schemas.microsoft.com/office/drawing/2014/main" id="{AC803CE8-FFF7-40EA-AF62-102724C324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6590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357" name="Freeform: Shape 356">
              <a:extLst>
                <a:ext uri="{FF2B5EF4-FFF2-40B4-BE49-F238E27FC236}">
                  <a16:creationId xmlns:a16="http://schemas.microsoft.com/office/drawing/2014/main" id="{7EF6FFCA-06CC-4395-AEB0-425719A42D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8" name="Freeform: Shape 357">
              <a:extLst>
                <a:ext uri="{FF2B5EF4-FFF2-40B4-BE49-F238E27FC236}">
                  <a16:creationId xmlns:a16="http://schemas.microsoft.com/office/drawing/2014/main" id="{0D95F285-AAC0-4F32-8665-2677878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359" name="Freeform: Shape 358">
              <a:extLst>
                <a:ext uri="{FF2B5EF4-FFF2-40B4-BE49-F238E27FC236}">
                  <a16:creationId xmlns:a16="http://schemas.microsoft.com/office/drawing/2014/main" id="{8DFCCA2E-BF12-4D26-A5A4-A03387546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60" name="Freeform: Shape 359">
              <a:extLst>
                <a:ext uri="{FF2B5EF4-FFF2-40B4-BE49-F238E27FC236}">
                  <a16:creationId xmlns:a16="http://schemas.microsoft.com/office/drawing/2014/main" id="{2ABEAC60-6AC3-4D6A-95F9-2E79F6BE00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718177"/>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61" name="Freeform: Shape 360">
              <a:extLst>
                <a:ext uri="{FF2B5EF4-FFF2-40B4-BE49-F238E27FC236}">
                  <a16:creationId xmlns:a16="http://schemas.microsoft.com/office/drawing/2014/main" id="{FA6015B7-49FE-4729-B2F4-585F0F305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62" name="Freeform: Shape 361">
              <a:extLst>
                <a:ext uri="{FF2B5EF4-FFF2-40B4-BE49-F238E27FC236}">
                  <a16:creationId xmlns:a16="http://schemas.microsoft.com/office/drawing/2014/main" id="{D611DEB1-76FE-4625-9449-88E52D15F4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718177"/>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363" name="Freeform: Shape 362">
              <a:extLst>
                <a:ext uri="{FF2B5EF4-FFF2-40B4-BE49-F238E27FC236}">
                  <a16:creationId xmlns:a16="http://schemas.microsoft.com/office/drawing/2014/main" id="{97F031C1-1AA7-4CA7-ADD3-E0577626E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64" name="Freeform: Shape 363">
              <a:extLst>
                <a:ext uri="{FF2B5EF4-FFF2-40B4-BE49-F238E27FC236}">
                  <a16:creationId xmlns:a16="http://schemas.microsoft.com/office/drawing/2014/main" id="{96F5D0CB-22E6-4536-8403-F42527F31F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71817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365" name="Freeform: Shape 364">
              <a:extLst>
                <a:ext uri="{FF2B5EF4-FFF2-40B4-BE49-F238E27FC236}">
                  <a16:creationId xmlns:a16="http://schemas.microsoft.com/office/drawing/2014/main" id="{A32718AB-7401-4F66-9C77-E06C3CF7CD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71817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66" name="Freeform: Shape 365">
              <a:extLst>
                <a:ext uri="{FF2B5EF4-FFF2-40B4-BE49-F238E27FC236}">
                  <a16:creationId xmlns:a16="http://schemas.microsoft.com/office/drawing/2014/main" id="{85B6B5F1-D1E4-45A3-8117-348D02D2A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2" y="3777419"/>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67" name="Freeform: Shape 366">
              <a:extLst>
                <a:ext uri="{FF2B5EF4-FFF2-40B4-BE49-F238E27FC236}">
                  <a16:creationId xmlns:a16="http://schemas.microsoft.com/office/drawing/2014/main" id="{534869FD-184C-42DB-B9DA-293DB67E5E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2" y="377741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68" name="Freeform: Shape 367">
              <a:extLst>
                <a:ext uri="{FF2B5EF4-FFF2-40B4-BE49-F238E27FC236}">
                  <a16:creationId xmlns:a16="http://schemas.microsoft.com/office/drawing/2014/main" id="{A781504F-CAFD-4201-B288-8B4A809B43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8" y="3777419"/>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369" name="Freeform: Shape 368">
              <a:extLst>
                <a:ext uri="{FF2B5EF4-FFF2-40B4-BE49-F238E27FC236}">
                  <a16:creationId xmlns:a16="http://schemas.microsoft.com/office/drawing/2014/main" id="{D9FC8348-2BA6-4631-8AA7-D63CD898C5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4" y="3777383"/>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70" name="Freeform: Shape 369">
              <a:extLst>
                <a:ext uri="{FF2B5EF4-FFF2-40B4-BE49-F238E27FC236}">
                  <a16:creationId xmlns:a16="http://schemas.microsoft.com/office/drawing/2014/main" id="{C1AF95A2-64EA-45E2-A43B-1EBD569109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7" y="37774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371" name="Freeform: Shape 370">
              <a:extLst>
                <a:ext uri="{FF2B5EF4-FFF2-40B4-BE49-F238E27FC236}">
                  <a16:creationId xmlns:a16="http://schemas.microsoft.com/office/drawing/2014/main" id="{CFC80050-240D-434A-BFCB-DE4DA4FAF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4" y="37774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grpSp>
      <p:sp>
        <p:nvSpPr>
          <p:cNvPr id="5" name="Tekstvak 4">
            <a:extLst>
              <a:ext uri="{FF2B5EF4-FFF2-40B4-BE49-F238E27FC236}">
                <a16:creationId xmlns:a16="http://schemas.microsoft.com/office/drawing/2014/main" id="{5C0602C0-B41F-485C-8396-90FF76AFD4DC}"/>
              </a:ext>
            </a:extLst>
          </p:cNvPr>
          <p:cNvSpPr txBox="1"/>
          <p:nvPr/>
        </p:nvSpPr>
        <p:spPr>
          <a:xfrm>
            <a:off x="6477270" y="1130846"/>
            <a:ext cx="4974771" cy="4351338"/>
          </a:xfrm>
          <a:prstGeom prst="rect">
            <a:avLst/>
          </a:prstGeom>
        </p:spPr>
        <p:txBody>
          <a:bodyPr vert="horz" lIns="91440" tIns="45720" rIns="91440" bIns="45720" rtlCol="0">
            <a:normAutofit/>
          </a:bodyPr>
          <a:lstStyle/>
          <a:p>
            <a:pPr indent="-228600">
              <a:lnSpc>
                <a:spcPct val="90000"/>
              </a:lnSpc>
              <a:spcAft>
                <a:spcPts val="800"/>
              </a:spcAft>
              <a:buFont typeface="Arial" panose="020B0604020202020204" pitchFamily="34" charset="0"/>
              <a:buChar char="•"/>
            </a:pPr>
            <a:r>
              <a:rPr lang="en-US" b="1" dirty="0" err="1">
                <a:solidFill>
                  <a:schemeClr val="bg1"/>
                </a:solidFill>
                <a:effectLst/>
              </a:rPr>
              <a:t>Groep</a:t>
            </a:r>
            <a:r>
              <a:rPr lang="en-US" b="1" dirty="0">
                <a:solidFill>
                  <a:schemeClr val="bg1"/>
                </a:solidFill>
                <a:effectLst/>
              </a:rPr>
              <a:t> </a:t>
            </a:r>
            <a:endParaRPr lang="en-US" dirty="0">
              <a:solidFill>
                <a:schemeClr val="bg1"/>
              </a:solidFill>
              <a:effectLst/>
            </a:endParaRPr>
          </a:p>
          <a:p>
            <a:pPr marL="342900" lvl="0" indent="-228600">
              <a:lnSpc>
                <a:spcPct val="90000"/>
              </a:lnSpc>
              <a:buFont typeface="Arial" panose="020B0604020202020204" pitchFamily="34" charset="0"/>
              <a:buChar char="•"/>
            </a:pPr>
            <a:r>
              <a:rPr lang="en-US" dirty="0">
                <a:solidFill>
                  <a:schemeClr val="bg1"/>
                </a:solidFill>
                <a:effectLst/>
              </a:rPr>
              <a:t>Charlotte </a:t>
            </a:r>
            <a:r>
              <a:rPr lang="en-US" dirty="0" err="1">
                <a:solidFill>
                  <a:schemeClr val="bg1"/>
                </a:solidFill>
                <a:effectLst/>
              </a:rPr>
              <a:t>vd</a:t>
            </a:r>
            <a:r>
              <a:rPr lang="en-US" dirty="0">
                <a:solidFill>
                  <a:schemeClr val="bg1"/>
                </a:solidFill>
                <a:effectLst/>
              </a:rPr>
              <a:t> Velden</a:t>
            </a:r>
          </a:p>
          <a:p>
            <a:pPr marL="342900" lvl="0" indent="-228600">
              <a:lnSpc>
                <a:spcPct val="90000"/>
              </a:lnSpc>
              <a:buFont typeface="Arial" panose="020B0604020202020204" pitchFamily="34" charset="0"/>
              <a:buChar char="•"/>
            </a:pPr>
            <a:r>
              <a:rPr lang="en-US" dirty="0">
                <a:solidFill>
                  <a:schemeClr val="bg1"/>
                </a:solidFill>
                <a:effectLst/>
              </a:rPr>
              <a:t>Gijs </a:t>
            </a:r>
            <a:r>
              <a:rPr lang="en-US">
                <a:solidFill>
                  <a:schemeClr val="bg1"/>
                </a:solidFill>
                <a:effectLst/>
              </a:rPr>
              <a:t>de Kort</a:t>
            </a:r>
            <a:endParaRPr lang="en-US" dirty="0">
              <a:solidFill>
                <a:schemeClr val="bg1"/>
              </a:solidFill>
              <a:effectLst/>
            </a:endParaRPr>
          </a:p>
          <a:p>
            <a:pPr marL="342900" lvl="0" indent="-228600">
              <a:lnSpc>
                <a:spcPct val="90000"/>
              </a:lnSpc>
              <a:spcAft>
                <a:spcPts val="800"/>
              </a:spcAft>
              <a:buFont typeface="Arial" panose="020B0604020202020204" pitchFamily="34" charset="0"/>
              <a:buChar char="•"/>
            </a:pPr>
            <a:r>
              <a:rPr lang="en-US" dirty="0">
                <a:solidFill>
                  <a:schemeClr val="bg1"/>
                </a:solidFill>
                <a:effectLst/>
              </a:rPr>
              <a:t>Reinier Lindenbergh</a:t>
            </a:r>
          </a:p>
          <a:p>
            <a:pPr marL="114300" lvl="0" indent="-228600">
              <a:lnSpc>
                <a:spcPct val="90000"/>
              </a:lnSpc>
              <a:spcAft>
                <a:spcPts val="800"/>
              </a:spcAft>
              <a:buFont typeface="Arial" panose="020B0604020202020204" pitchFamily="34" charset="0"/>
              <a:buChar char="•"/>
            </a:pPr>
            <a:endParaRPr lang="en-US" dirty="0">
              <a:solidFill>
                <a:schemeClr val="bg1"/>
              </a:solidFill>
              <a:effectLst/>
            </a:endParaRPr>
          </a:p>
          <a:p>
            <a:pPr indent="-228600">
              <a:lnSpc>
                <a:spcPct val="90000"/>
              </a:lnSpc>
              <a:spcAft>
                <a:spcPts val="800"/>
              </a:spcAft>
              <a:buFont typeface="Arial" panose="020B0604020202020204" pitchFamily="34" charset="0"/>
              <a:buChar char="•"/>
            </a:pPr>
            <a:r>
              <a:rPr lang="en-US" dirty="0">
                <a:solidFill>
                  <a:schemeClr val="bg1"/>
                </a:solidFill>
                <a:effectLst/>
              </a:rPr>
              <a:t> </a:t>
            </a:r>
            <a:r>
              <a:rPr lang="en-US" b="1" dirty="0" err="1">
                <a:solidFill>
                  <a:schemeClr val="bg1"/>
                </a:solidFill>
                <a:effectLst/>
              </a:rPr>
              <a:t>Groep</a:t>
            </a:r>
            <a:r>
              <a:rPr lang="en-US" b="1" dirty="0">
                <a:solidFill>
                  <a:schemeClr val="bg1"/>
                </a:solidFill>
                <a:effectLst/>
              </a:rPr>
              <a:t> </a:t>
            </a:r>
            <a:endParaRPr lang="en-US" dirty="0">
              <a:solidFill>
                <a:schemeClr val="bg1"/>
              </a:solidFill>
              <a:effectLst/>
            </a:endParaRPr>
          </a:p>
          <a:p>
            <a:pPr marL="342900" lvl="0" indent="-228600">
              <a:lnSpc>
                <a:spcPct val="90000"/>
              </a:lnSpc>
              <a:buFont typeface="Arial" panose="020B0604020202020204" pitchFamily="34" charset="0"/>
              <a:buChar char="•"/>
            </a:pPr>
            <a:r>
              <a:rPr lang="en-US" dirty="0">
                <a:solidFill>
                  <a:schemeClr val="bg1"/>
                </a:solidFill>
                <a:effectLst/>
              </a:rPr>
              <a:t>Geerthe van den Biggelaar</a:t>
            </a:r>
          </a:p>
          <a:p>
            <a:pPr marL="342900" lvl="0" indent="-228600">
              <a:lnSpc>
                <a:spcPct val="90000"/>
              </a:lnSpc>
              <a:buFont typeface="Arial" panose="020B0604020202020204" pitchFamily="34" charset="0"/>
              <a:buChar char="•"/>
            </a:pPr>
            <a:r>
              <a:rPr lang="en-US" dirty="0">
                <a:solidFill>
                  <a:schemeClr val="bg1"/>
                </a:solidFill>
                <a:effectLst/>
              </a:rPr>
              <a:t>Yord Backbier</a:t>
            </a:r>
          </a:p>
          <a:p>
            <a:pPr marL="342900" lvl="0" indent="-228600">
              <a:lnSpc>
                <a:spcPct val="90000"/>
              </a:lnSpc>
              <a:buFont typeface="Arial" panose="020B0604020202020204" pitchFamily="34" charset="0"/>
              <a:buChar char="•"/>
            </a:pPr>
            <a:r>
              <a:rPr lang="en-US" dirty="0">
                <a:solidFill>
                  <a:schemeClr val="bg1"/>
                </a:solidFill>
                <a:effectLst/>
              </a:rPr>
              <a:t>Gijs Kroot</a:t>
            </a:r>
          </a:p>
          <a:p>
            <a:pPr marL="342900" lvl="0" indent="-228600">
              <a:lnSpc>
                <a:spcPct val="90000"/>
              </a:lnSpc>
              <a:spcAft>
                <a:spcPts val="800"/>
              </a:spcAft>
              <a:buFont typeface="Arial" panose="020B0604020202020204" pitchFamily="34" charset="0"/>
              <a:buChar char="•"/>
            </a:pPr>
            <a:r>
              <a:rPr lang="en-US" dirty="0">
                <a:solidFill>
                  <a:schemeClr val="bg1"/>
                </a:solidFill>
                <a:effectLst/>
              </a:rPr>
              <a:t>Max Langen</a:t>
            </a:r>
          </a:p>
        </p:txBody>
      </p:sp>
      <p:sp>
        <p:nvSpPr>
          <p:cNvPr id="3" name="Tekstvak 2">
            <a:extLst>
              <a:ext uri="{FF2B5EF4-FFF2-40B4-BE49-F238E27FC236}">
                <a16:creationId xmlns:a16="http://schemas.microsoft.com/office/drawing/2014/main" id="{7AA166AF-E0DB-448B-BD04-DB309A7909C9}"/>
              </a:ext>
            </a:extLst>
          </p:cNvPr>
          <p:cNvSpPr txBox="1"/>
          <p:nvPr/>
        </p:nvSpPr>
        <p:spPr>
          <a:xfrm>
            <a:off x="828675" y="2038350"/>
            <a:ext cx="10963275" cy="723275"/>
          </a:xfrm>
          <a:prstGeom prst="rect">
            <a:avLst/>
          </a:prstGeom>
          <a:noFill/>
        </p:spPr>
        <p:txBody>
          <a:bodyPr wrap="square" rtlCol="0">
            <a:spAutoFit/>
          </a:bodyPr>
          <a:lstStyle/>
          <a:p>
            <a:pPr marL="285750" indent="-285750">
              <a:spcAft>
                <a:spcPts val="600"/>
              </a:spcAft>
              <a:buFont typeface="Arial" panose="020B0604020202020204" pitchFamily="34" charset="0"/>
              <a:buChar char="•"/>
            </a:pPr>
            <a:endParaRPr lang="nl-NL" dirty="0"/>
          </a:p>
          <a:p>
            <a:pPr marL="285750" indent="-285750">
              <a:spcAft>
                <a:spcPts val="600"/>
              </a:spcAft>
              <a:buFont typeface="Arial" panose="020B0604020202020204" pitchFamily="34" charset="0"/>
              <a:buChar char="•"/>
            </a:pPr>
            <a:endParaRPr lang="nl-NL" dirty="0"/>
          </a:p>
        </p:txBody>
      </p:sp>
    </p:spTree>
    <p:extLst>
      <p:ext uri="{BB962C8B-B14F-4D97-AF65-F5344CB8AC3E}">
        <p14:creationId xmlns:p14="http://schemas.microsoft.com/office/powerpoint/2010/main" val="1475069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838200" y="365125"/>
            <a:ext cx="9610725" cy="1325563"/>
          </a:xfrm>
        </p:spPr>
        <p:txBody>
          <a:bodyPr>
            <a:normAutofit/>
          </a:bodyPr>
          <a:lstStyle/>
          <a:p>
            <a:r>
              <a:rPr lang="nl-NL" sz="4000" err="1">
                <a:solidFill>
                  <a:srgbClr val="B8A1FF"/>
                </a:solidFill>
                <a:latin typeface="Arial" panose="020B0604020202020204" pitchFamily="34" charset="0"/>
                <a:cs typeface="Arial" panose="020B0604020202020204" pitchFamily="34" charset="0"/>
              </a:rPr>
              <a:t>To</a:t>
            </a:r>
            <a:r>
              <a:rPr lang="nl-NL" sz="4000">
                <a:solidFill>
                  <a:srgbClr val="B8A1FF"/>
                </a:solidFill>
                <a:latin typeface="Arial" panose="020B0604020202020204" pitchFamily="34" charset="0"/>
                <a:cs typeface="Arial" panose="020B0604020202020204" pitchFamily="34" charset="0"/>
              </a:rPr>
              <a:t> do</a:t>
            </a:r>
          </a:p>
        </p:txBody>
      </p:sp>
      <p:sp>
        <p:nvSpPr>
          <p:cNvPr id="3" name="Tijdelijke aanduiding voor inhoud 2">
            <a:extLst>
              <a:ext uri="{FF2B5EF4-FFF2-40B4-BE49-F238E27FC236}">
                <a16:creationId xmlns:a16="http://schemas.microsoft.com/office/drawing/2014/main" id="{E429FBF4-CC7E-4763-94FB-BE8054F67467}"/>
              </a:ext>
            </a:extLst>
          </p:cNvPr>
          <p:cNvSpPr>
            <a:spLocks noGrp="1"/>
          </p:cNvSpPr>
          <p:nvPr>
            <p:ph idx="4294967295"/>
          </p:nvPr>
        </p:nvSpPr>
        <p:spPr>
          <a:xfrm>
            <a:off x="838200" y="1825625"/>
            <a:ext cx="10515600" cy="4351338"/>
          </a:xfrm>
        </p:spPr>
        <p:txBody>
          <a:bodyPr>
            <a:normAutofit/>
          </a:bodyPr>
          <a:lstStyle/>
          <a:p>
            <a:r>
              <a:rPr lang="nl-NL" sz="2400">
                <a:solidFill>
                  <a:srgbClr val="000644"/>
                </a:solidFill>
                <a:latin typeface="Arial" panose="020B0604020202020204" pitchFamily="34" charset="0"/>
                <a:cs typeface="Arial" panose="020B0604020202020204" pitchFamily="34" charset="0"/>
              </a:rPr>
              <a:t>Introductie IBS ‘de leefbare stad’</a:t>
            </a:r>
          </a:p>
          <a:p>
            <a:r>
              <a:rPr lang="nl-NL" sz="2400">
                <a:solidFill>
                  <a:srgbClr val="000644"/>
                </a:solidFill>
                <a:latin typeface="Arial" panose="020B0604020202020204" pitchFamily="34" charset="0"/>
                <a:cs typeface="Arial" panose="020B0604020202020204" pitchFamily="34" charset="0"/>
              </a:rPr>
              <a:t>Planning periode</a:t>
            </a:r>
          </a:p>
          <a:p>
            <a:r>
              <a:rPr lang="nl-NL" sz="2400">
                <a:solidFill>
                  <a:srgbClr val="000644"/>
                </a:solidFill>
                <a:latin typeface="Arial" panose="020B0604020202020204" pitchFamily="34" charset="0"/>
                <a:cs typeface="Arial" panose="020B0604020202020204" pitchFamily="34" charset="0"/>
              </a:rPr>
              <a:t>Beoordelingsformulieren </a:t>
            </a:r>
          </a:p>
          <a:p>
            <a:r>
              <a:rPr lang="nl-NL" sz="2400">
                <a:solidFill>
                  <a:srgbClr val="000644"/>
                </a:solidFill>
                <a:latin typeface="Arial" panose="020B0604020202020204" pitchFamily="34" charset="0"/>
                <a:cs typeface="Arial" panose="020B0604020202020204" pitchFamily="34" charset="0"/>
              </a:rPr>
              <a:t>Nieuw! Feedback </a:t>
            </a:r>
            <a:r>
              <a:rPr lang="nl-NL" sz="2400" err="1">
                <a:solidFill>
                  <a:srgbClr val="000644"/>
                </a:solidFill>
                <a:latin typeface="Arial" panose="020B0604020202020204" pitchFamily="34" charset="0"/>
                <a:cs typeface="Arial" panose="020B0604020202020204" pitchFamily="34" charset="0"/>
              </a:rPr>
              <a:t>friends</a:t>
            </a:r>
            <a:endParaRPr lang="nl-NL" sz="2400">
              <a:solidFill>
                <a:srgbClr val="000644"/>
              </a:solidFill>
              <a:latin typeface="Arial" panose="020B0604020202020204" pitchFamily="34" charset="0"/>
              <a:cs typeface="Arial" panose="020B0604020202020204" pitchFamily="34" charset="0"/>
            </a:endParaRPr>
          </a:p>
          <a:p>
            <a:r>
              <a:rPr lang="nl-NL" sz="2400">
                <a:solidFill>
                  <a:srgbClr val="000644"/>
                </a:solidFill>
                <a:latin typeface="Arial" panose="020B0604020202020204" pitchFamily="34" charset="0"/>
                <a:cs typeface="Arial" panose="020B0604020202020204" pitchFamily="34" charset="0"/>
              </a:rPr>
              <a:t>Introductie casussen van gemeente Tilburg</a:t>
            </a:r>
          </a:p>
          <a:p>
            <a:r>
              <a:rPr lang="nl-NL" sz="2400">
                <a:solidFill>
                  <a:srgbClr val="000644"/>
                </a:solidFill>
                <a:latin typeface="Arial" panose="020B0604020202020204" pitchFamily="34" charset="0"/>
                <a:cs typeface="Arial" panose="020B0604020202020204" pitchFamily="34" charset="0"/>
              </a:rPr>
              <a:t>Groepsindeling</a:t>
            </a:r>
          </a:p>
          <a:p>
            <a:r>
              <a:rPr lang="nl-NL" sz="2400">
                <a:solidFill>
                  <a:srgbClr val="000644"/>
                </a:solidFill>
                <a:latin typeface="Arial" panose="020B0604020202020204" pitchFamily="34" charset="0"/>
                <a:cs typeface="Arial" panose="020B0604020202020204" pitchFamily="34" charset="0"/>
              </a:rPr>
              <a:t>Aan de slag met je groep </a:t>
            </a:r>
            <a:r>
              <a:rPr lang="nl-NL" sz="2400">
                <a:solidFill>
                  <a:srgbClr val="000644"/>
                </a:solidFill>
                <a:latin typeface="Arial" panose="020B0604020202020204" pitchFamily="34" charset="0"/>
                <a:cs typeface="Arial" panose="020B0604020202020204" pitchFamily="34" charset="0"/>
                <a:sym typeface="Wingdings" panose="05000000000000000000" pitchFamily="2" charset="2"/>
              </a:rPr>
              <a:t> voorbereiden op morgen</a:t>
            </a:r>
            <a:endParaRPr lang="nl-NL" sz="2400">
              <a:solidFill>
                <a:srgbClr val="00064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73324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5">
            <a:extLst>
              <a:ext uri="{FF2B5EF4-FFF2-40B4-BE49-F238E27FC236}">
                <a16:creationId xmlns:a16="http://schemas.microsoft.com/office/drawing/2014/main" id="{C5E6CFF1-2F42-4E10-9A97-F116F46F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642B421C-1ABE-4CFD-984A-D595A408952F}"/>
              </a:ext>
            </a:extLst>
          </p:cNvPr>
          <p:cNvPicPr>
            <a:picLocks noChangeAspect="1"/>
          </p:cNvPicPr>
          <p:nvPr/>
        </p:nvPicPr>
        <p:blipFill rotWithShape="1">
          <a:blip r:embed="rId2">
            <a:alphaModFix amt="35000"/>
          </a:blip>
          <a:srcRect b="15730"/>
          <a:stretch/>
        </p:blipFill>
        <p:spPr>
          <a:xfrm>
            <a:off x="20" y="1"/>
            <a:ext cx="12191980" cy="6857999"/>
          </a:xfrm>
          <a:prstGeom prst="rect">
            <a:avLst/>
          </a:prstGeom>
        </p:spPr>
      </p:pic>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838201" y="1065862"/>
            <a:ext cx="3313164" cy="4726276"/>
          </a:xfrm>
        </p:spPr>
        <p:txBody>
          <a:bodyPr vert="horz" lIns="91440" tIns="45720" rIns="91440" bIns="45720" rtlCol="0" anchor="ctr">
            <a:normAutofit/>
          </a:bodyPr>
          <a:lstStyle/>
          <a:p>
            <a:pPr algn="r"/>
            <a:r>
              <a:rPr lang="en-US" sz="4000">
                <a:solidFill>
                  <a:srgbClr val="FFFFFF"/>
                </a:solidFill>
              </a:rPr>
              <a:t>Groepsindeling Circulaire economie</a:t>
            </a:r>
          </a:p>
        </p:txBody>
      </p:sp>
      <p:cxnSp>
        <p:nvCxnSpPr>
          <p:cNvPr id="28" name="Straight Connector 27">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graphicFrame>
        <p:nvGraphicFramePr>
          <p:cNvPr id="21" name="Tekstvak 2">
            <a:extLst>
              <a:ext uri="{FF2B5EF4-FFF2-40B4-BE49-F238E27FC236}">
                <a16:creationId xmlns:a16="http://schemas.microsoft.com/office/drawing/2014/main" id="{9A1071AC-6481-48B3-9D1D-08BDD98B521B}"/>
              </a:ext>
            </a:extLst>
          </p:cNvPr>
          <p:cNvGraphicFramePr/>
          <p:nvPr>
            <p:extLst>
              <p:ext uri="{D42A27DB-BD31-4B8C-83A1-F6EECF244321}">
                <p14:modId xmlns:p14="http://schemas.microsoft.com/office/powerpoint/2010/main" val="3209859857"/>
              </p:ext>
            </p:extLst>
          </p:nvPr>
        </p:nvGraphicFramePr>
        <p:xfrm>
          <a:off x="5155379" y="1065862"/>
          <a:ext cx="5744685" cy="47262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08311837"/>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752475" y="393700"/>
            <a:ext cx="9963150" cy="1325563"/>
          </a:xfrm>
        </p:spPr>
        <p:txBody>
          <a:bodyPr>
            <a:normAutofit/>
          </a:bodyPr>
          <a:lstStyle/>
          <a:p>
            <a:r>
              <a:rPr lang="nl-NL" sz="3200">
                <a:solidFill>
                  <a:srgbClr val="B8A1FF"/>
                </a:solidFill>
                <a:latin typeface="Arial" panose="020B0604020202020204" pitchFamily="34" charset="0"/>
                <a:cs typeface="Arial" panose="020B0604020202020204" pitchFamily="34" charset="0"/>
              </a:rPr>
              <a:t>Aan de slag met je groep </a:t>
            </a:r>
            <a:r>
              <a:rPr lang="nl-NL" sz="3200">
                <a:solidFill>
                  <a:srgbClr val="B8A1FF"/>
                </a:solidFill>
                <a:latin typeface="Arial" panose="020B0604020202020204" pitchFamily="34" charset="0"/>
                <a:cs typeface="Arial" panose="020B0604020202020204" pitchFamily="34" charset="0"/>
                <a:sym typeface="Wingdings" panose="05000000000000000000" pitchFamily="2" charset="2"/>
              </a:rPr>
              <a:t> voorbereiden op morgen</a:t>
            </a:r>
            <a:endParaRPr lang="nl-NL" sz="3200">
              <a:solidFill>
                <a:srgbClr val="B8A1FF"/>
              </a:solidFill>
              <a:latin typeface="Arial" panose="020B0604020202020204" pitchFamily="34" charset="0"/>
              <a:cs typeface="Arial" panose="020B0604020202020204" pitchFamily="34" charset="0"/>
            </a:endParaRPr>
          </a:p>
        </p:txBody>
      </p:sp>
      <p:sp>
        <p:nvSpPr>
          <p:cNvPr id="4" name="Tekstvak 3">
            <a:extLst>
              <a:ext uri="{FF2B5EF4-FFF2-40B4-BE49-F238E27FC236}">
                <a16:creationId xmlns:a16="http://schemas.microsoft.com/office/drawing/2014/main" id="{D88B5EA9-95C9-4D48-8207-0F30D7A3575F}"/>
              </a:ext>
            </a:extLst>
          </p:cNvPr>
          <p:cNvSpPr txBox="1"/>
          <p:nvPr/>
        </p:nvSpPr>
        <p:spPr>
          <a:xfrm>
            <a:off x="895350" y="1952625"/>
            <a:ext cx="10382250" cy="4093428"/>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nl-NL" sz="2000">
                <a:latin typeface="Arial" panose="020B0604020202020204" pitchFamily="34" charset="0"/>
                <a:cs typeface="Arial" panose="020B0604020202020204" pitchFamily="34" charset="0"/>
              </a:rPr>
              <a:t>Welke vragen roept de casus bij jullie op?</a:t>
            </a:r>
          </a:p>
          <a:p>
            <a:pPr marL="285750" indent="-285750">
              <a:buFont typeface="Arial" panose="020B0604020202020204" pitchFamily="34" charset="0"/>
              <a:buChar char="•"/>
            </a:pPr>
            <a:r>
              <a:rPr lang="nl-NL" sz="2000">
                <a:latin typeface="Arial" panose="020B0604020202020204" pitchFamily="34" charset="0"/>
                <a:cs typeface="Arial" panose="020B0604020202020204" pitchFamily="34" charset="0"/>
              </a:rPr>
              <a:t>Noteer deze</a:t>
            </a:r>
          </a:p>
          <a:p>
            <a:pPr marL="285750" indent="-285750">
              <a:buFont typeface="Arial" panose="020B0604020202020204" pitchFamily="34" charset="0"/>
              <a:buChar char="•"/>
            </a:pPr>
            <a:r>
              <a:rPr lang="nl-NL" sz="2000">
                <a:latin typeface="Arial" panose="020B0604020202020204" pitchFamily="34" charset="0"/>
                <a:cs typeface="Arial" panose="020B0604020202020204" pitchFamily="34" charset="0"/>
              </a:rPr>
              <a:t>Denk na over mensen en organisaties die een rol (kunnen) spelen</a:t>
            </a:r>
          </a:p>
          <a:p>
            <a:pPr marL="285750" indent="-285750">
              <a:buFont typeface="Arial" panose="020B0604020202020204" pitchFamily="34" charset="0"/>
              <a:buChar char="•"/>
            </a:pPr>
            <a:r>
              <a:rPr lang="nl-NL" sz="2000">
                <a:latin typeface="Arial" panose="020B0604020202020204" pitchFamily="34" charset="0"/>
                <a:cs typeface="Arial" panose="020B0604020202020204" pitchFamily="34" charset="0"/>
              </a:rPr>
              <a:t>Welke uitdagingen komen jullie tegen?</a:t>
            </a:r>
          </a:p>
          <a:p>
            <a:pPr marL="285750" indent="-285750">
              <a:buFont typeface="Arial" panose="020B0604020202020204" pitchFamily="34" charset="0"/>
              <a:buChar char="•"/>
            </a:pPr>
            <a:r>
              <a:rPr lang="nl-NL" sz="2000">
                <a:latin typeface="Arial" panose="020B0604020202020204" pitchFamily="34" charset="0"/>
                <a:cs typeface="Arial" panose="020B0604020202020204" pitchFamily="34" charset="0"/>
              </a:rPr>
              <a:t>Welke trends/ ontwikkelingen zien jullie rondom de casus?</a:t>
            </a:r>
          </a:p>
          <a:p>
            <a:pPr marL="285750" indent="-285750">
              <a:buFont typeface="Arial" panose="020B0604020202020204" pitchFamily="34" charset="0"/>
              <a:buChar char="•"/>
            </a:pPr>
            <a:r>
              <a:rPr lang="nl-NL" sz="2000">
                <a:latin typeface="Arial" panose="020B0604020202020204" pitchFamily="34" charset="0"/>
                <a:cs typeface="Arial" panose="020B0604020202020204" pitchFamily="34" charset="0"/>
              </a:rPr>
              <a:t>Ga alvast op zoek naar literatuur hierover</a:t>
            </a:r>
          </a:p>
          <a:p>
            <a:pPr marL="285750" indent="-285750">
              <a:buFont typeface="Arial" panose="020B0604020202020204" pitchFamily="34" charset="0"/>
              <a:buChar char="•"/>
            </a:pPr>
            <a:r>
              <a:rPr lang="nl-NL" sz="2000">
                <a:latin typeface="Arial"/>
                <a:cs typeface="Arial"/>
              </a:rPr>
              <a:t>En maak vandaag nog een samenwerkingsovereenkomst </a:t>
            </a:r>
            <a:r>
              <a:rPr lang="nl-NL" sz="2000">
                <a:latin typeface="Arial"/>
                <a:cs typeface="Arial"/>
                <a:sym typeface="Wingdings" panose="05000000000000000000" pitchFamily="2" charset="2"/>
              </a:rPr>
              <a:t></a:t>
            </a:r>
            <a:endParaRPr lang="nl-NL" sz="2000">
              <a:latin typeface="Arial"/>
              <a:cs typeface="Arial"/>
            </a:endParaRPr>
          </a:p>
          <a:p>
            <a:pPr marL="285750" indent="-285750">
              <a:buFont typeface="Arial" panose="020B0604020202020204" pitchFamily="34" charset="0"/>
              <a:buChar char="•"/>
            </a:pPr>
            <a:r>
              <a:rPr lang="nl-NL" sz="2000">
                <a:latin typeface="Arial" panose="020B0604020202020204" pitchFamily="34" charset="0"/>
                <a:cs typeface="Arial" panose="020B0604020202020204" pitchFamily="34" charset="0"/>
              </a:rPr>
              <a:t>Einde van de week (</a:t>
            </a:r>
            <a:r>
              <a:rPr lang="nl-NL" sz="2000" b="1">
                <a:latin typeface="Arial" panose="020B0604020202020204" pitchFamily="34" charset="0"/>
                <a:cs typeface="Arial" panose="020B0604020202020204" pitchFamily="34" charset="0"/>
              </a:rPr>
              <a:t>uiterlijk vrijdag 10 september)</a:t>
            </a:r>
            <a:r>
              <a:rPr lang="nl-NL" sz="2000">
                <a:latin typeface="Arial" panose="020B0604020202020204" pitchFamily="34" charset="0"/>
                <a:cs typeface="Arial" panose="020B0604020202020204" pitchFamily="34" charset="0"/>
              </a:rPr>
              <a:t> leveren jullie, als groep, 2 A4’tjes op met daarin de hoofd- en deelvragen, aangevuld met deskresearch. Deze stuur je via Teams naar Pascalle en Valerie</a:t>
            </a:r>
          </a:p>
          <a:p>
            <a:pPr marL="285750" indent="-285750">
              <a:buFont typeface="Arial" panose="020B0604020202020204" pitchFamily="34" charset="0"/>
              <a:buChar char="•"/>
            </a:pPr>
            <a:endParaRPr lang="nl-NL" sz="200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nl-NL" sz="200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nl-NL" sz="2000">
              <a:latin typeface="Arial" panose="020B0604020202020204" pitchFamily="34" charset="0"/>
              <a:cs typeface="Arial" panose="020B0604020202020204" pitchFamily="34" charset="0"/>
            </a:endParaRPr>
          </a:p>
        </p:txBody>
      </p:sp>
      <p:pic>
        <p:nvPicPr>
          <p:cNvPr id="6" name="Graphic 5" descr="Pijlen in visgraatmotief met effen opvulling">
            <a:extLst>
              <a:ext uri="{FF2B5EF4-FFF2-40B4-BE49-F238E27FC236}">
                <a16:creationId xmlns:a16="http://schemas.microsoft.com/office/drawing/2014/main" id="{2D9DB865-E785-4B9F-A225-745E151CD23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5350" y="5281077"/>
            <a:ext cx="902970" cy="914400"/>
          </a:xfrm>
          <a:prstGeom prst="rect">
            <a:avLst/>
          </a:prstGeom>
        </p:spPr>
      </p:pic>
      <p:sp>
        <p:nvSpPr>
          <p:cNvPr id="7" name="Tekstvak 6">
            <a:extLst>
              <a:ext uri="{FF2B5EF4-FFF2-40B4-BE49-F238E27FC236}">
                <a16:creationId xmlns:a16="http://schemas.microsoft.com/office/drawing/2014/main" id="{53A69355-8482-4FAD-B3FF-32A7F102E5A2}"/>
              </a:ext>
            </a:extLst>
          </p:cNvPr>
          <p:cNvSpPr txBox="1"/>
          <p:nvPr/>
        </p:nvSpPr>
        <p:spPr>
          <a:xfrm>
            <a:off x="1798320" y="5509974"/>
            <a:ext cx="7874000" cy="461665"/>
          </a:xfrm>
          <a:prstGeom prst="rect">
            <a:avLst/>
          </a:prstGeom>
          <a:noFill/>
        </p:spPr>
        <p:txBody>
          <a:bodyPr wrap="square" rtlCol="0">
            <a:spAutoFit/>
          </a:bodyPr>
          <a:lstStyle/>
          <a:p>
            <a:r>
              <a:rPr lang="nl-NL" sz="2400">
                <a:solidFill>
                  <a:srgbClr val="B8A1FF"/>
                </a:solidFill>
                <a:latin typeface="Arial" panose="020B0604020202020204" pitchFamily="34" charset="0"/>
                <a:cs typeface="Arial" panose="020B0604020202020204" pitchFamily="34" charset="0"/>
              </a:rPr>
              <a:t>Morgen vertrekken we vanaf school richting Stadhuis </a:t>
            </a:r>
            <a:r>
              <a:rPr lang="nl-NL" sz="2400">
                <a:solidFill>
                  <a:srgbClr val="B8A1FF"/>
                </a:solidFill>
                <a:latin typeface="Arial" panose="020B0604020202020204" pitchFamily="34" charset="0"/>
                <a:cs typeface="Arial" panose="020B0604020202020204" pitchFamily="34" charset="0"/>
                <a:sym typeface="Wingdings" panose="05000000000000000000" pitchFamily="2" charset="2"/>
              </a:rPr>
              <a:t> </a:t>
            </a:r>
            <a:endParaRPr lang="nl-NL" sz="2400">
              <a:solidFill>
                <a:srgbClr val="B8A1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016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838200" y="365125"/>
            <a:ext cx="9610725" cy="1325563"/>
          </a:xfrm>
        </p:spPr>
        <p:txBody>
          <a:bodyPr>
            <a:normAutofit/>
          </a:bodyPr>
          <a:lstStyle/>
          <a:p>
            <a:r>
              <a:rPr lang="nl-NL" sz="4000">
                <a:solidFill>
                  <a:srgbClr val="B8A1FF"/>
                </a:solidFill>
                <a:latin typeface="Arial" panose="020B0604020202020204" pitchFamily="34" charset="0"/>
                <a:cs typeface="Arial" panose="020B0604020202020204" pitchFamily="34" charset="0"/>
              </a:rPr>
              <a:t>Introductie IBS ‘de leefbare stad’</a:t>
            </a:r>
          </a:p>
        </p:txBody>
      </p:sp>
      <p:sp>
        <p:nvSpPr>
          <p:cNvPr id="3" name="Tijdelijke aanduiding voor inhoud 2">
            <a:extLst>
              <a:ext uri="{FF2B5EF4-FFF2-40B4-BE49-F238E27FC236}">
                <a16:creationId xmlns:a16="http://schemas.microsoft.com/office/drawing/2014/main" id="{E429FBF4-CC7E-4763-94FB-BE8054F67467}"/>
              </a:ext>
            </a:extLst>
          </p:cNvPr>
          <p:cNvSpPr>
            <a:spLocks noGrp="1"/>
          </p:cNvSpPr>
          <p:nvPr>
            <p:ph idx="4294967295"/>
          </p:nvPr>
        </p:nvSpPr>
        <p:spPr>
          <a:xfrm>
            <a:off x="838200" y="1825625"/>
            <a:ext cx="10515600" cy="4351338"/>
          </a:xfrm>
        </p:spPr>
        <p:txBody>
          <a:bodyPr>
            <a:normAutofit/>
          </a:bodyPr>
          <a:lstStyle/>
          <a:p>
            <a:r>
              <a:rPr lang="nl-NL" sz="2000">
                <a:solidFill>
                  <a:srgbClr val="000644"/>
                </a:solidFill>
                <a:latin typeface="Arial" panose="020B0604020202020204" pitchFamily="34" charset="0"/>
                <a:cs typeface="Arial" panose="020B0604020202020204" pitchFamily="34" charset="0"/>
              </a:rPr>
              <a:t>Binnen je specialisatie schrijf je een adviesrapport over een vraagstuk rondom de leefbaarheid in de stad. Aan het einde van de periode presenteren jullie het advies aan de betrokken stakeholders.</a:t>
            </a:r>
          </a:p>
          <a:p>
            <a:pPr marL="0" indent="0">
              <a:buNone/>
            </a:pPr>
            <a:endParaRPr lang="nl-NL" sz="2000">
              <a:solidFill>
                <a:srgbClr val="000644"/>
              </a:solidFill>
              <a:latin typeface="Arial" panose="020B0604020202020204" pitchFamily="34" charset="0"/>
              <a:cs typeface="Arial" panose="020B0604020202020204" pitchFamily="34" charset="0"/>
            </a:endParaRPr>
          </a:p>
          <a:p>
            <a:r>
              <a:rPr lang="nl-NL" sz="2000">
                <a:solidFill>
                  <a:srgbClr val="000644"/>
                </a:solidFill>
                <a:latin typeface="Arial" panose="020B0604020202020204" pitchFamily="34" charset="0"/>
                <a:cs typeface="Arial" panose="020B0604020202020204" pitchFamily="34" charset="0"/>
              </a:rPr>
              <a:t>Om tot bovenstaande te komen ga je:</a:t>
            </a:r>
          </a:p>
          <a:p>
            <a:pPr>
              <a:buFontTx/>
              <a:buChar char="-"/>
            </a:pPr>
            <a:r>
              <a:rPr lang="nl-NL" sz="2000">
                <a:solidFill>
                  <a:srgbClr val="000644"/>
                </a:solidFill>
                <a:latin typeface="Arial" panose="020B0604020202020204" pitchFamily="34" charset="0"/>
                <a:cs typeface="Arial" panose="020B0604020202020204" pitchFamily="34" charset="0"/>
              </a:rPr>
              <a:t>Werken in een groep binnen je eigen specialisatie</a:t>
            </a:r>
          </a:p>
          <a:p>
            <a:pPr>
              <a:buFontTx/>
              <a:buChar char="-"/>
            </a:pPr>
            <a:r>
              <a:rPr lang="nl-NL" sz="2000">
                <a:solidFill>
                  <a:srgbClr val="000644"/>
                </a:solidFill>
                <a:latin typeface="Arial" panose="020B0604020202020204" pitchFamily="34" charset="0"/>
                <a:cs typeface="Arial" panose="020B0604020202020204" pitchFamily="34" charset="0"/>
              </a:rPr>
              <a:t>Desk- en fieldresearch doen om op de hoogte te zijn van actuele ontwikkelingen</a:t>
            </a:r>
          </a:p>
          <a:p>
            <a:pPr>
              <a:buFontTx/>
              <a:buChar char="-"/>
            </a:pPr>
            <a:r>
              <a:rPr lang="nl-NL" sz="2000">
                <a:solidFill>
                  <a:srgbClr val="000644"/>
                </a:solidFill>
                <a:latin typeface="Arial" panose="020B0604020202020204" pitchFamily="34" charset="0"/>
                <a:cs typeface="Arial" panose="020B0604020202020204" pitchFamily="34" charset="0"/>
              </a:rPr>
              <a:t>Inhoudelijk afstemmen met betrokken stakeholders</a:t>
            </a:r>
          </a:p>
          <a:p>
            <a:pPr>
              <a:buFontTx/>
              <a:buChar char="-"/>
            </a:pPr>
            <a:endParaRPr lang="nl-NL" sz="2000">
              <a:solidFill>
                <a:srgbClr val="000644"/>
              </a:solidFill>
              <a:latin typeface="Arial" panose="020B0604020202020204" pitchFamily="34" charset="0"/>
              <a:cs typeface="Arial" panose="020B0604020202020204" pitchFamily="34" charset="0"/>
            </a:endParaRPr>
          </a:p>
          <a:p>
            <a:endParaRPr lang="nl-NL" sz="2400">
              <a:solidFill>
                <a:srgbClr val="000644"/>
              </a:solidFill>
              <a:latin typeface="Arial" panose="020B0604020202020204" pitchFamily="34" charset="0"/>
              <a:cs typeface="Arial" panose="020B0604020202020204" pitchFamily="34" charset="0"/>
            </a:endParaRPr>
          </a:p>
          <a:p>
            <a:pPr marL="0" indent="0" algn="ctr">
              <a:buNone/>
            </a:pPr>
            <a:r>
              <a:rPr lang="nl-NL" b="1">
                <a:solidFill>
                  <a:srgbClr val="B8A1FF"/>
                </a:solidFill>
                <a:latin typeface="Arial" panose="020B0604020202020204" pitchFamily="34" charset="0"/>
                <a:cs typeface="Arial" panose="020B0604020202020204" pitchFamily="34" charset="0"/>
              </a:rPr>
              <a:t>Wat verstaan jullie onder een ‘leefbare stad’?</a:t>
            </a:r>
          </a:p>
        </p:txBody>
      </p:sp>
    </p:spTree>
    <p:extLst>
      <p:ext uri="{BB962C8B-B14F-4D97-AF65-F5344CB8AC3E}">
        <p14:creationId xmlns:p14="http://schemas.microsoft.com/office/powerpoint/2010/main" val="3762055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838200" y="365125"/>
            <a:ext cx="9610725" cy="1325563"/>
          </a:xfrm>
        </p:spPr>
        <p:txBody>
          <a:bodyPr>
            <a:normAutofit/>
          </a:bodyPr>
          <a:lstStyle/>
          <a:p>
            <a:r>
              <a:rPr lang="nl-NL" sz="4000">
                <a:solidFill>
                  <a:srgbClr val="B8A1FF"/>
                </a:solidFill>
                <a:latin typeface="Arial" panose="020B0604020202020204" pitchFamily="34" charset="0"/>
                <a:cs typeface="Arial" panose="020B0604020202020204" pitchFamily="34" charset="0"/>
              </a:rPr>
              <a:t>Introductie IBS ‘de leefbare stad’</a:t>
            </a:r>
          </a:p>
        </p:txBody>
      </p:sp>
      <p:sp>
        <p:nvSpPr>
          <p:cNvPr id="3" name="Tijdelijke aanduiding voor inhoud 2">
            <a:extLst>
              <a:ext uri="{FF2B5EF4-FFF2-40B4-BE49-F238E27FC236}">
                <a16:creationId xmlns:a16="http://schemas.microsoft.com/office/drawing/2014/main" id="{E429FBF4-CC7E-4763-94FB-BE8054F67467}"/>
              </a:ext>
            </a:extLst>
          </p:cNvPr>
          <p:cNvSpPr>
            <a:spLocks noGrp="1"/>
          </p:cNvSpPr>
          <p:nvPr>
            <p:ph idx="4294967295"/>
          </p:nvPr>
        </p:nvSpPr>
        <p:spPr>
          <a:xfrm>
            <a:off x="838200" y="1825625"/>
            <a:ext cx="10515600" cy="4351338"/>
          </a:xfrm>
        </p:spPr>
        <p:txBody>
          <a:bodyPr>
            <a:normAutofit fontScale="85000" lnSpcReduction="10000"/>
          </a:bodyPr>
          <a:lstStyle/>
          <a:p>
            <a:pPr marL="0" indent="0" algn="ctr">
              <a:buNone/>
            </a:pPr>
            <a:r>
              <a:rPr lang="nl-NL" b="1">
                <a:solidFill>
                  <a:srgbClr val="B8A1FF"/>
                </a:solidFill>
                <a:latin typeface="Arial" panose="020B0604020202020204" pitchFamily="34" charset="0"/>
                <a:cs typeface="Arial" panose="020B0604020202020204" pitchFamily="34" charset="0"/>
              </a:rPr>
              <a:t>Wat verstaan jullie onder een ‘leefbare stad’?</a:t>
            </a:r>
          </a:p>
          <a:p>
            <a:pPr marL="0" indent="0" algn="ctr">
              <a:buNone/>
            </a:pPr>
            <a:endParaRPr lang="nl-NL" b="1">
              <a:solidFill>
                <a:srgbClr val="B8A1FF"/>
              </a:solidFill>
              <a:latin typeface="Arial" panose="020B0604020202020204" pitchFamily="34" charset="0"/>
              <a:cs typeface="Arial" panose="020B0604020202020204" pitchFamily="34" charset="0"/>
            </a:endParaRPr>
          </a:p>
          <a:p>
            <a:pPr marL="0" indent="0">
              <a:buNone/>
            </a:pPr>
            <a:r>
              <a:rPr lang="nl-NL" sz="3000" b="1">
                <a:solidFill>
                  <a:srgbClr val="002060"/>
                </a:solidFill>
                <a:latin typeface="Arial" panose="020B0604020202020204" pitchFamily="34" charset="0"/>
                <a:cs typeface="Arial" panose="020B0604020202020204" pitchFamily="34" charset="0"/>
              </a:rPr>
              <a:t>Voldoende ruimte</a:t>
            </a:r>
            <a:r>
              <a:rPr lang="nl-NL" b="1">
                <a:solidFill>
                  <a:srgbClr val="002060"/>
                </a:solidFill>
                <a:latin typeface="Arial" panose="020B0604020202020204" pitchFamily="34" charset="0"/>
                <a:cs typeface="Arial" panose="020B0604020202020204" pitchFamily="34" charset="0"/>
              </a:rPr>
              <a:t>			Veilig</a:t>
            </a:r>
            <a:br>
              <a:rPr lang="nl-NL" b="1">
                <a:solidFill>
                  <a:srgbClr val="002060"/>
                </a:solidFill>
                <a:latin typeface="Arial" panose="020B0604020202020204" pitchFamily="34" charset="0"/>
                <a:cs typeface="Arial" panose="020B0604020202020204" pitchFamily="34" charset="0"/>
              </a:rPr>
            </a:br>
            <a:endParaRPr lang="nl-NL" b="1">
              <a:solidFill>
                <a:srgbClr val="002060"/>
              </a:solidFill>
              <a:latin typeface="Arial" panose="020B0604020202020204" pitchFamily="34" charset="0"/>
              <a:cs typeface="Arial" panose="020B0604020202020204" pitchFamily="34" charset="0"/>
            </a:endParaRPr>
          </a:p>
          <a:p>
            <a:pPr marL="0" indent="0">
              <a:buNone/>
            </a:pPr>
            <a:r>
              <a:rPr lang="nl-NL" b="1">
                <a:solidFill>
                  <a:srgbClr val="002060"/>
                </a:solidFill>
                <a:latin typeface="Arial" panose="020B0604020202020204" pitchFamily="34" charset="0"/>
                <a:cs typeface="Arial" panose="020B0604020202020204" pitchFamily="34" charset="0"/>
              </a:rPr>
              <a:t>				      Gezonde leefomgeving			Betrokkenheid			</a:t>
            </a:r>
          </a:p>
          <a:p>
            <a:pPr marL="0" indent="0">
              <a:buNone/>
            </a:pPr>
            <a:endParaRPr lang="nl-NL" b="1">
              <a:solidFill>
                <a:srgbClr val="002060"/>
              </a:solidFill>
              <a:latin typeface="Arial" panose="020B0604020202020204" pitchFamily="34" charset="0"/>
              <a:cs typeface="Arial" panose="020B0604020202020204" pitchFamily="34" charset="0"/>
            </a:endParaRPr>
          </a:p>
          <a:p>
            <a:pPr marL="0" indent="0">
              <a:buNone/>
            </a:pPr>
            <a:r>
              <a:rPr lang="nl-NL" b="1">
                <a:solidFill>
                  <a:srgbClr val="002060"/>
                </a:solidFill>
                <a:latin typeface="Arial" panose="020B0604020202020204" pitchFamily="34" charset="0"/>
                <a:cs typeface="Arial" panose="020B0604020202020204" pitchFamily="34" charset="0"/>
              </a:rPr>
              <a:t>		          Duurzaam	                         Genoeg groen en water</a:t>
            </a:r>
          </a:p>
          <a:p>
            <a:pPr marL="0" indent="0">
              <a:buNone/>
            </a:pPr>
            <a:endParaRPr lang="nl-NL" b="1">
              <a:solidFill>
                <a:srgbClr val="002060"/>
              </a:solidFill>
              <a:latin typeface="Arial" panose="020B0604020202020204" pitchFamily="34" charset="0"/>
              <a:cs typeface="Arial" panose="020B0604020202020204" pitchFamily="34" charset="0"/>
            </a:endParaRPr>
          </a:p>
          <a:p>
            <a:pPr marL="0" indent="0">
              <a:buNone/>
            </a:pPr>
            <a:r>
              <a:rPr lang="nl-NL" b="1">
                <a:solidFill>
                  <a:srgbClr val="002060"/>
                </a:solidFill>
                <a:latin typeface="Arial" panose="020B0604020202020204" pitchFamily="34" charset="0"/>
                <a:cs typeface="Arial" panose="020B0604020202020204" pitchFamily="34" charset="0"/>
              </a:rPr>
              <a:t>				Toegankelijk voor iedereen</a:t>
            </a:r>
          </a:p>
          <a:p>
            <a:pPr marL="0" indent="0">
              <a:buNone/>
            </a:pPr>
            <a:r>
              <a:rPr lang="nl-NL" b="1">
                <a:solidFill>
                  <a:srgbClr val="002060"/>
                </a:solidFill>
                <a:latin typeface="Arial" panose="020B0604020202020204" pitchFamily="34" charset="0"/>
                <a:cs typeface="Arial" panose="020B0604020202020204" pitchFamily="34" charset="0"/>
              </a:rPr>
              <a:t>Multifunctioneel</a:t>
            </a:r>
          </a:p>
        </p:txBody>
      </p:sp>
    </p:spTree>
    <p:extLst>
      <p:ext uri="{BB962C8B-B14F-4D97-AF65-F5344CB8AC3E}">
        <p14:creationId xmlns:p14="http://schemas.microsoft.com/office/powerpoint/2010/main" val="1898342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797104" y="55948"/>
            <a:ext cx="9610725" cy="1325563"/>
          </a:xfrm>
        </p:spPr>
        <p:txBody>
          <a:bodyPr>
            <a:normAutofit/>
          </a:bodyPr>
          <a:lstStyle/>
          <a:p>
            <a:r>
              <a:rPr lang="nl-NL" sz="4000" dirty="0">
                <a:solidFill>
                  <a:srgbClr val="B8A1FF"/>
                </a:solidFill>
                <a:latin typeface="Arial" panose="020B0604020202020204" pitchFamily="34" charset="0"/>
                <a:cs typeface="Arial" panose="020B0604020202020204" pitchFamily="34" charset="0"/>
              </a:rPr>
              <a:t>Planning periode</a:t>
            </a:r>
          </a:p>
        </p:txBody>
      </p:sp>
      <p:graphicFrame>
        <p:nvGraphicFramePr>
          <p:cNvPr id="4" name="Tabel 3">
            <a:extLst>
              <a:ext uri="{FF2B5EF4-FFF2-40B4-BE49-F238E27FC236}">
                <a16:creationId xmlns:a16="http://schemas.microsoft.com/office/drawing/2014/main" id="{7E24E0E3-2728-408E-A2DB-ECE2C1F6E792}"/>
              </a:ext>
            </a:extLst>
          </p:cNvPr>
          <p:cNvGraphicFramePr>
            <a:graphicFrameLocks noGrp="1"/>
          </p:cNvGraphicFramePr>
          <p:nvPr>
            <p:extLst>
              <p:ext uri="{D42A27DB-BD31-4B8C-83A1-F6EECF244321}">
                <p14:modId xmlns:p14="http://schemas.microsoft.com/office/powerpoint/2010/main" val="4132784292"/>
              </p:ext>
            </p:extLst>
          </p:nvPr>
        </p:nvGraphicFramePr>
        <p:xfrm>
          <a:off x="797104" y="1192020"/>
          <a:ext cx="6528371" cy="5455920"/>
        </p:xfrm>
        <a:graphic>
          <a:graphicData uri="http://schemas.openxmlformats.org/drawingml/2006/table">
            <a:tbl>
              <a:tblPr firstRow="1" bandRow="1">
                <a:tableStyleId>{5C22544A-7EE6-4342-B048-85BDC9FD1C3A}</a:tableStyleId>
              </a:tblPr>
              <a:tblGrid>
                <a:gridCol w="565141">
                  <a:extLst>
                    <a:ext uri="{9D8B030D-6E8A-4147-A177-3AD203B41FA5}">
                      <a16:colId xmlns:a16="http://schemas.microsoft.com/office/drawing/2014/main" val="2078251871"/>
                    </a:ext>
                  </a:extLst>
                </a:gridCol>
                <a:gridCol w="1904804">
                  <a:extLst>
                    <a:ext uri="{9D8B030D-6E8A-4147-A177-3AD203B41FA5}">
                      <a16:colId xmlns:a16="http://schemas.microsoft.com/office/drawing/2014/main" val="2429809925"/>
                    </a:ext>
                  </a:extLst>
                </a:gridCol>
                <a:gridCol w="2029213">
                  <a:extLst>
                    <a:ext uri="{9D8B030D-6E8A-4147-A177-3AD203B41FA5}">
                      <a16:colId xmlns:a16="http://schemas.microsoft.com/office/drawing/2014/main" val="2264955495"/>
                    </a:ext>
                  </a:extLst>
                </a:gridCol>
                <a:gridCol w="2029213">
                  <a:extLst>
                    <a:ext uri="{9D8B030D-6E8A-4147-A177-3AD203B41FA5}">
                      <a16:colId xmlns:a16="http://schemas.microsoft.com/office/drawing/2014/main" val="1910004832"/>
                    </a:ext>
                  </a:extLst>
                </a:gridCol>
              </a:tblGrid>
              <a:tr h="233196">
                <a:tc>
                  <a:txBody>
                    <a:bodyPr/>
                    <a:lstStyle/>
                    <a:p>
                      <a:pPr rtl="0" fontAlgn="base"/>
                      <a:r>
                        <a:rPr lang="nl-NL" sz="1100" dirty="0">
                          <a:effectLst/>
                        </a:rPr>
                        <a:t>Week </a:t>
                      </a:r>
                      <a:endParaRPr lang="nl-NL" dirty="0">
                        <a:effectLst/>
                      </a:endParaRPr>
                    </a:p>
                  </a:txBody>
                  <a:tcPr/>
                </a:tc>
                <a:tc>
                  <a:txBody>
                    <a:bodyPr/>
                    <a:lstStyle/>
                    <a:p>
                      <a:pPr rtl="0" fontAlgn="base"/>
                      <a:r>
                        <a:rPr lang="nl-NL" sz="1100" dirty="0">
                          <a:effectLst/>
                        </a:rPr>
                        <a:t>IBS  </a:t>
                      </a:r>
                      <a:endParaRPr lang="nl-NL" dirty="0">
                        <a:effectLst/>
                      </a:endParaRPr>
                    </a:p>
                  </a:txBody>
                  <a:tcPr/>
                </a:tc>
                <a:tc>
                  <a:txBody>
                    <a:bodyPr/>
                    <a:lstStyle/>
                    <a:p>
                      <a:pPr rtl="0" fontAlgn="base"/>
                      <a:r>
                        <a:rPr lang="nl-NL" sz="1100" dirty="0">
                          <a:effectLst/>
                        </a:rPr>
                        <a:t>L&amp;O </a:t>
                      </a:r>
                      <a:endParaRPr lang="nl-NL" dirty="0">
                        <a:effectLst/>
                      </a:endParaRPr>
                    </a:p>
                  </a:txBody>
                  <a:tcPr/>
                </a:tc>
                <a:tc>
                  <a:txBody>
                    <a:bodyPr/>
                    <a:lstStyle/>
                    <a:p>
                      <a:pPr rtl="0" fontAlgn="base"/>
                      <a:r>
                        <a:rPr lang="nl-NL" sz="1100" dirty="0">
                          <a:effectLst/>
                        </a:rPr>
                        <a:t>Stage  </a:t>
                      </a:r>
                      <a:endParaRPr lang="nl-NL" dirty="0">
                        <a:effectLst/>
                      </a:endParaRPr>
                    </a:p>
                  </a:txBody>
                  <a:tcPr/>
                </a:tc>
                <a:extLst>
                  <a:ext uri="{0D108BD9-81ED-4DB2-BD59-A6C34878D82A}">
                    <a16:rowId xmlns:a16="http://schemas.microsoft.com/office/drawing/2014/main" val="199074776"/>
                  </a:ext>
                </a:extLst>
              </a:tr>
              <a:tr h="384087">
                <a:tc>
                  <a:txBody>
                    <a:bodyPr/>
                    <a:lstStyle/>
                    <a:p>
                      <a:pPr rtl="0" fontAlgn="base"/>
                      <a:r>
                        <a:rPr lang="nl-NL" sz="1100" dirty="0">
                          <a:effectLst/>
                        </a:rPr>
                        <a:t>1 </a:t>
                      </a:r>
                      <a:endParaRPr lang="nl-NL" dirty="0">
                        <a:effectLst/>
                      </a:endParaRPr>
                    </a:p>
                  </a:txBody>
                  <a:tcPr/>
                </a:tc>
                <a:tc>
                  <a:txBody>
                    <a:bodyPr/>
                    <a:lstStyle/>
                    <a:p>
                      <a:pPr rtl="0" fontAlgn="base"/>
                      <a:r>
                        <a:rPr lang="nl-NL" sz="1100" dirty="0">
                          <a:effectLst/>
                        </a:rPr>
                        <a:t>Intro week  </a:t>
                      </a:r>
                      <a:endParaRPr lang="nl-NL" dirty="0">
                        <a:effectLst/>
                      </a:endParaRPr>
                    </a:p>
                  </a:txBody>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nl-NL" sz="1100" dirty="0">
                          <a:effectLst/>
                        </a:rPr>
                        <a:t>Intro week  </a:t>
                      </a:r>
                    </a:p>
                    <a:p>
                      <a:pPr rtl="0" fontAlgn="base"/>
                      <a:endParaRPr lang="nl-NL" sz="1100" dirty="0">
                        <a:effectLst/>
                        <a:latin typeface="Calibri" panose="020F0502020204030204" pitchFamily="34" charset="0"/>
                      </a:endParaRPr>
                    </a:p>
                  </a:txBody>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nl-NL" sz="1100" dirty="0">
                          <a:effectLst/>
                        </a:rPr>
                        <a:t>Intro week  </a:t>
                      </a:r>
                    </a:p>
                  </a:txBody>
                  <a:tcPr/>
                </a:tc>
                <a:extLst>
                  <a:ext uri="{0D108BD9-81ED-4DB2-BD59-A6C34878D82A}">
                    <a16:rowId xmlns:a16="http://schemas.microsoft.com/office/drawing/2014/main" val="331609977"/>
                  </a:ext>
                </a:extLst>
              </a:tr>
              <a:tr h="685870">
                <a:tc>
                  <a:txBody>
                    <a:bodyPr/>
                    <a:lstStyle/>
                    <a:p>
                      <a:pPr rtl="0" fontAlgn="base"/>
                      <a:r>
                        <a:rPr lang="nl-NL" sz="1100" dirty="0">
                          <a:effectLst/>
                        </a:rPr>
                        <a:t>2 </a:t>
                      </a:r>
                      <a:endParaRPr lang="nl-NL" dirty="0">
                        <a:effectLst/>
                      </a:endParaRPr>
                    </a:p>
                  </a:txBody>
                  <a:tcPr/>
                </a:tc>
                <a:tc>
                  <a:txBody>
                    <a:bodyPr/>
                    <a:lstStyle/>
                    <a:p>
                      <a:pPr rtl="0" fontAlgn="base"/>
                      <a:r>
                        <a:rPr lang="nl-NL" sz="1100">
                          <a:effectLst/>
                        </a:rPr>
                        <a:t>7-9 Bezoek </a:t>
                      </a:r>
                      <a:r>
                        <a:rPr lang="nl-NL" sz="1100" dirty="0">
                          <a:effectLst/>
                        </a:rPr>
                        <a:t>aan de </a:t>
                      </a:r>
                      <a:r>
                        <a:rPr lang="nl-NL" sz="1100">
                          <a:effectLst/>
                        </a:rPr>
                        <a:t>gemeente  </a:t>
                      </a:r>
                      <a:endParaRPr lang="nl-NL" sz="1100" dirty="0">
                        <a:effectLst/>
                      </a:endParaRPr>
                    </a:p>
                  </a:txBody>
                  <a:tcPr/>
                </a:tc>
                <a:tc>
                  <a:txBody>
                    <a:bodyPr/>
                    <a:lstStyle/>
                    <a:p>
                      <a:pPr rtl="0" fontAlgn="base"/>
                      <a:r>
                        <a:rPr lang="nl-NL" sz="1100" dirty="0">
                          <a:effectLst/>
                        </a:rPr>
                        <a:t>Aanmelden voor keuzedeel lj3 p3 </a:t>
                      </a:r>
                      <a:endParaRPr lang="nl-NL" dirty="0">
                        <a:effectLst/>
                      </a:endParaRPr>
                    </a:p>
                    <a:p>
                      <a:pPr rtl="0" fontAlgn="base"/>
                      <a:r>
                        <a:rPr lang="nl-NL" sz="1100" dirty="0">
                          <a:effectLst/>
                        </a:rPr>
                        <a:t>Keuzedeel Internationale Stage introduceren </a:t>
                      </a:r>
                      <a:endParaRPr lang="nl-NL" dirty="0">
                        <a:effectLst/>
                      </a:endParaRPr>
                    </a:p>
                  </a:txBody>
                  <a:tcPr/>
                </a:tc>
                <a:tc>
                  <a:txBody>
                    <a:bodyPr/>
                    <a:lstStyle/>
                    <a:p>
                      <a:pPr rtl="0" fontAlgn="base"/>
                      <a:r>
                        <a:rPr lang="nl-NL" sz="1100" dirty="0">
                          <a:effectLst/>
                        </a:rPr>
                        <a:t>Definitieve keuze voor buitenlandstage + plan B  </a:t>
                      </a:r>
                      <a:endParaRPr lang="nl-NL" dirty="0">
                        <a:effectLst/>
                      </a:endParaRPr>
                    </a:p>
                  </a:txBody>
                  <a:tcPr/>
                </a:tc>
                <a:extLst>
                  <a:ext uri="{0D108BD9-81ED-4DB2-BD59-A6C34878D82A}">
                    <a16:rowId xmlns:a16="http://schemas.microsoft.com/office/drawing/2014/main" val="3726037335"/>
                  </a:ext>
                </a:extLst>
              </a:tr>
              <a:tr h="0">
                <a:tc>
                  <a:txBody>
                    <a:bodyPr/>
                    <a:lstStyle/>
                    <a:p>
                      <a:pPr rtl="0" fontAlgn="base"/>
                      <a:r>
                        <a:rPr lang="nl-NL" sz="1100" dirty="0">
                          <a:effectLst/>
                        </a:rPr>
                        <a:t>3 </a:t>
                      </a:r>
                      <a:endParaRPr lang="nl-NL" dirty="0">
                        <a:effectLst/>
                      </a:endParaRPr>
                    </a:p>
                  </a:txBody>
                  <a:tcPr/>
                </a:tc>
                <a:tc>
                  <a:txBody>
                    <a:bodyPr/>
                    <a:lstStyle/>
                    <a:p>
                      <a:pPr rtl="0" fontAlgn="base"/>
                      <a:r>
                        <a:rPr lang="nl-NL" sz="1100" dirty="0">
                          <a:effectLst/>
                        </a:rPr>
                        <a:t>19-9 deadline LA 1 </a:t>
                      </a:r>
                      <a:endParaRPr lang="nl-NL" dirty="0">
                        <a:effectLst/>
                      </a:endParaRPr>
                    </a:p>
                  </a:txBody>
                  <a:tcPr/>
                </a:tc>
                <a:tc>
                  <a:txBody>
                    <a:bodyPr/>
                    <a:lstStyle/>
                    <a:p>
                      <a:pPr rtl="0" fontAlgn="base"/>
                      <a:endParaRPr lang="nl-NL" sz="1100" dirty="0">
                        <a:effectLst/>
                        <a:latin typeface="Calibri" panose="020F0502020204030204" pitchFamily="34" charset="0"/>
                      </a:endParaRPr>
                    </a:p>
                  </a:txBody>
                  <a:tcPr/>
                </a:tc>
                <a:tc>
                  <a:txBody>
                    <a:bodyPr/>
                    <a:lstStyle/>
                    <a:p>
                      <a:pPr rtl="0" fontAlgn="base"/>
                      <a:r>
                        <a:rPr lang="nl-NL" sz="1100" dirty="0">
                          <a:effectLst/>
                        </a:rPr>
                        <a:t>Voorbereidingen  </a:t>
                      </a:r>
                      <a:endParaRPr lang="nl-NL" dirty="0">
                        <a:effectLst/>
                      </a:endParaRPr>
                    </a:p>
                  </a:txBody>
                  <a:tcPr/>
                </a:tc>
                <a:extLst>
                  <a:ext uri="{0D108BD9-81ED-4DB2-BD59-A6C34878D82A}">
                    <a16:rowId xmlns:a16="http://schemas.microsoft.com/office/drawing/2014/main" val="3137970735"/>
                  </a:ext>
                </a:extLst>
              </a:tr>
              <a:tr h="233196">
                <a:tc>
                  <a:txBody>
                    <a:bodyPr/>
                    <a:lstStyle/>
                    <a:p>
                      <a:pPr rtl="0" fontAlgn="base"/>
                      <a:r>
                        <a:rPr lang="nl-NL" sz="1100" dirty="0">
                          <a:effectLst/>
                        </a:rPr>
                        <a:t>4 </a:t>
                      </a:r>
                      <a:endParaRPr lang="nl-NL" dirty="0">
                        <a:effectLst/>
                      </a:endParaRPr>
                    </a:p>
                  </a:txBody>
                  <a:tcPr/>
                </a:tc>
                <a:tc>
                  <a:txBody>
                    <a:bodyPr/>
                    <a:lstStyle/>
                    <a:p>
                      <a:pPr rtl="0" fontAlgn="base"/>
                      <a:r>
                        <a:rPr lang="nl-NL" sz="1100" dirty="0">
                          <a:effectLst/>
                        </a:rPr>
                        <a:t>26-9 deadline LA 2 </a:t>
                      </a:r>
                      <a:endParaRPr lang="nl-NL" dirty="0">
                        <a:effectLst/>
                      </a:endParaRPr>
                    </a:p>
                  </a:txBody>
                  <a:tcPr/>
                </a:tc>
                <a:tc>
                  <a:txBody>
                    <a:bodyPr/>
                    <a:lstStyle/>
                    <a:p>
                      <a:pPr rtl="0" fontAlgn="base"/>
                      <a:endParaRPr lang="nl-NL" sz="1100" dirty="0">
                        <a:effectLst/>
                        <a:latin typeface="Calibri" panose="020F0502020204030204" pitchFamily="34" charset="0"/>
                      </a:endParaRPr>
                    </a:p>
                  </a:txBody>
                  <a:tcPr/>
                </a:tc>
                <a:tc>
                  <a:txBody>
                    <a:bodyPr/>
                    <a:lstStyle/>
                    <a:p>
                      <a:pPr rtl="0" fontAlgn="base"/>
                      <a:r>
                        <a:rPr lang="nl-NL" sz="1100" dirty="0">
                          <a:effectLst/>
                          <a:latin typeface="Calibri" panose="020F0502020204030204" pitchFamily="34" charset="0"/>
                        </a:rPr>
                        <a:t>Voorbereidingen</a:t>
                      </a:r>
                    </a:p>
                  </a:txBody>
                  <a:tcPr/>
                </a:tc>
                <a:extLst>
                  <a:ext uri="{0D108BD9-81ED-4DB2-BD59-A6C34878D82A}">
                    <a16:rowId xmlns:a16="http://schemas.microsoft.com/office/drawing/2014/main" val="1808401407"/>
                  </a:ext>
                </a:extLst>
              </a:tr>
              <a:tr h="534979">
                <a:tc>
                  <a:txBody>
                    <a:bodyPr/>
                    <a:lstStyle/>
                    <a:p>
                      <a:pPr rtl="0" fontAlgn="base"/>
                      <a:r>
                        <a:rPr lang="nl-NL" sz="1100" dirty="0">
                          <a:effectLst/>
                        </a:rPr>
                        <a:t>5 </a:t>
                      </a:r>
                      <a:endParaRPr lang="nl-NL" dirty="0">
                        <a:effectLst/>
                      </a:endParaRPr>
                    </a:p>
                  </a:txBody>
                  <a:tcPr/>
                </a:tc>
                <a:tc>
                  <a:txBody>
                    <a:bodyPr/>
                    <a:lstStyle/>
                    <a:p>
                      <a:pPr rtl="0" fontAlgn="base"/>
                      <a:endParaRPr lang="nl-NL" sz="1100" dirty="0">
                        <a:effectLst/>
                        <a:latin typeface="Calibri" panose="020F0502020204030204" pitchFamily="34" charset="0"/>
                      </a:endParaRPr>
                    </a:p>
                  </a:txBody>
                  <a:tcPr/>
                </a:tc>
                <a:tc>
                  <a:txBody>
                    <a:bodyPr/>
                    <a:lstStyle/>
                    <a:p>
                      <a:pPr rtl="0" fontAlgn="base"/>
                      <a:r>
                        <a:rPr lang="nl-NL" sz="1100" dirty="0">
                          <a:effectLst/>
                          <a:latin typeface="Calibri" panose="020F0502020204030204" pitchFamily="34" charset="0"/>
                        </a:rPr>
                        <a:t>27-9 Informatie avond voor ouders/ verzorgers over examinering en buitenlandstage</a:t>
                      </a:r>
                    </a:p>
                  </a:txBody>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nl-NL" sz="1100" dirty="0">
                          <a:effectLst/>
                        </a:rPr>
                        <a:t>Voorbereidingen  </a:t>
                      </a:r>
                    </a:p>
                    <a:p>
                      <a:pPr rtl="0" fontAlgn="base"/>
                      <a:endParaRPr lang="nl-NL" sz="1100" dirty="0">
                        <a:effectLst/>
                        <a:latin typeface="Calibri" panose="020F0502020204030204" pitchFamily="34" charset="0"/>
                      </a:endParaRPr>
                    </a:p>
                  </a:txBody>
                  <a:tcPr/>
                </a:tc>
                <a:extLst>
                  <a:ext uri="{0D108BD9-81ED-4DB2-BD59-A6C34878D82A}">
                    <a16:rowId xmlns:a16="http://schemas.microsoft.com/office/drawing/2014/main" val="3471889161"/>
                  </a:ext>
                </a:extLst>
              </a:tr>
              <a:tr h="384087">
                <a:tc>
                  <a:txBody>
                    <a:bodyPr/>
                    <a:lstStyle/>
                    <a:p>
                      <a:pPr rtl="0" fontAlgn="base"/>
                      <a:r>
                        <a:rPr lang="nl-NL" sz="1100" dirty="0">
                          <a:effectLst/>
                        </a:rPr>
                        <a:t>6 </a:t>
                      </a:r>
                      <a:endParaRPr lang="nl-NL" dirty="0">
                        <a:effectLst/>
                      </a:endParaRPr>
                    </a:p>
                  </a:txBody>
                  <a:tcPr/>
                </a:tc>
                <a:tc>
                  <a:txBody>
                    <a:bodyPr/>
                    <a:lstStyle/>
                    <a:p>
                      <a:pPr rtl="0" fontAlgn="base"/>
                      <a:r>
                        <a:rPr lang="nl-NL" sz="1100" dirty="0">
                          <a:effectLst/>
                        </a:rPr>
                        <a:t>10-10 deadline LA 3 </a:t>
                      </a:r>
                      <a:endParaRPr lang="nl-NL" dirty="0">
                        <a:effectLst/>
                      </a:endParaRPr>
                    </a:p>
                  </a:txBody>
                  <a:tcPr/>
                </a:tc>
                <a:tc>
                  <a:txBody>
                    <a:bodyPr/>
                    <a:lstStyle/>
                    <a:p>
                      <a:pPr rtl="0" fontAlgn="base"/>
                      <a:endParaRPr lang="nl-NL" sz="1100" dirty="0">
                        <a:effectLst/>
                        <a:latin typeface="Calibri" panose="020F0502020204030204" pitchFamily="34" charset="0"/>
                      </a:endParaRPr>
                    </a:p>
                  </a:txBody>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nl-NL" sz="1100" dirty="0">
                          <a:effectLst/>
                        </a:rPr>
                        <a:t>Voorbereidingen  </a:t>
                      </a:r>
                    </a:p>
                    <a:p>
                      <a:pPr rtl="0" fontAlgn="base"/>
                      <a:endParaRPr lang="nl-NL" sz="1100" dirty="0">
                        <a:effectLst/>
                        <a:latin typeface="Calibri" panose="020F0502020204030204" pitchFamily="34" charset="0"/>
                      </a:endParaRPr>
                    </a:p>
                  </a:txBody>
                  <a:tcPr/>
                </a:tc>
                <a:extLst>
                  <a:ext uri="{0D108BD9-81ED-4DB2-BD59-A6C34878D82A}">
                    <a16:rowId xmlns:a16="http://schemas.microsoft.com/office/drawing/2014/main" val="431319568"/>
                  </a:ext>
                </a:extLst>
              </a:tr>
              <a:tr h="384087">
                <a:tc>
                  <a:txBody>
                    <a:bodyPr/>
                    <a:lstStyle/>
                    <a:p>
                      <a:pPr rtl="0" fontAlgn="base"/>
                      <a:r>
                        <a:rPr lang="nl-NL" sz="1100" dirty="0">
                          <a:effectLst/>
                        </a:rPr>
                        <a:t>7 </a:t>
                      </a:r>
                      <a:endParaRPr lang="nl-NL" dirty="0">
                        <a:effectLst/>
                      </a:endParaRPr>
                    </a:p>
                  </a:txBody>
                  <a:tcPr/>
                </a:tc>
                <a:tc>
                  <a:txBody>
                    <a:bodyPr/>
                    <a:lstStyle/>
                    <a:p>
                      <a:pPr rtl="0" fontAlgn="base"/>
                      <a:r>
                        <a:rPr lang="nl-NL" sz="1100" dirty="0">
                          <a:effectLst/>
                        </a:rPr>
                        <a:t>Checkmoment met de stakeholders </a:t>
                      </a:r>
                      <a:endParaRPr lang="nl-NL" dirty="0">
                        <a:effectLst/>
                      </a:endParaRPr>
                    </a:p>
                  </a:txBody>
                  <a:tcPr/>
                </a:tc>
                <a:tc>
                  <a:txBody>
                    <a:bodyPr/>
                    <a:lstStyle/>
                    <a:p>
                      <a:pPr rtl="0" fontAlgn="base"/>
                      <a:endParaRPr lang="nl-NL" sz="1100" dirty="0">
                        <a:effectLst/>
                        <a:latin typeface="Calibri" panose="020F0502020204030204" pitchFamily="34" charset="0"/>
                      </a:endParaRPr>
                    </a:p>
                  </a:txBody>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nl-NL" sz="1100" dirty="0">
                          <a:effectLst/>
                        </a:rPr>
                        <a:t>Voorbereidingen  </a:t>
                      </a:r>
                    </a:p>
                    <a:p>
                      <a:pPr rtl="0" fontAlgn="base"/>
                      <a:endParaRPr lang="nl-NL" sz="1100" dirty="0">
                        <a:effectLst/>
                        <a:latin typeface="Calibri" panose="020F0502020204030204" pitchFamily="34" charset="0"/>
                      </a:endParaRPr>
                    </a:p>
                  </a:txBody>
                  <a:tcPr/>
                </a:tc>
                <a:extLst>
                  <a:ext uri="{0D108BD9-81ED-4DB2-BD59-A6C34878D82A}">
                    <a16:rowId xmlns:a16="http://schemas.microsoft.com/office/drawing/2014/main" val="1218714405"/>
                  </a:ext>
                </a:extLst>
              </a:tr>
              <a:tr h="384087">
                <a:tc>
                  <a:txBody>
                    <a:bodyPr/>
                    <a:lstStyle/>
                    <a:p>
                      <a:pPr rtl="0" fontAlgn="base"/>
                      <a:r>
                        <a:rPr lang="nl-NL" sz="1100" dirty="0">
                          <a:effectLst/>
                        </a:rPr>
                        <a:t>8 </a:t>
                      </a:r>
                      <a:endParaRPr lang="nl-NL" dirty="0">
                        <a:effectLst/>
                      </a:endParaRPr>
                    </a:p>
                  </a:txBody>
                  <a:tcPr/>
                </a:tc>
                <a:tc>
                  <a:txBody>
                    <a:bodyPr/>
                    <a:lstStyle/>
                    <a:p>
                      <a:pPr rtl="0" fontAlgn="base"/>
                      <a:endParaRPr lang="nl-NL" sz="1100" dirty="0">
                        <a:effectLst/>
                        <a:latin typeface="Calibri" panose="020F0502020204030204" pitchFamily="34" charset="0"/>
                      </a:endParaRPr>
                    </a:p>
                  </a:txBody>
                  <a:tcPr/>
                </a:tc>
                <a:tc>
                  <a:txBody>
                    <a:bodyPr/>
                    <a:lstStyle/>
                    <a:p>
                      <a:pPr rtl="0" fontAlgn="base"/>
                      <a:endParaRPr lang="nl-NL" sz="1100" dirty="0">
                        <a:effectLst/>
                        <a:latin typeface="Calibri" panose="020F0502020204030204" pitchFamily="34" charset="0"/>
                      </a:endParaRPr>
                    </a:p>
                  </a:txBody>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nl-NL" sz="1100" dirty="0">
                          <a:effectLst/>
                        </a:rPr>
                        <a:t>Voorbereidingen  </a:t>
                      </a:r>
                    </a:p>
                    <a:p>
                      <a:pPr rtl="0" fontAlgn="base"/>
                      <a:endParaRPr lang="nl-NL" sz="1100" dirty="0">
                        <a:effectLst/>
                        <a:latin typeface="Calibri" panose="020F0502020204030204" pitchFamily="34" charset="0"/>
                      </a:endParaRPr>
                    </a:p>
                  </a:txBody>
                  <a:tcPr/>
                </a:tc>
                <a:extLst>
                  <a:ext uri="{0D108BD9-81ED-4DB2-BD59-A6C34878D82A}">
                    <a16:rowId xmlns:a16="http://schemas.microsoft.com/office/drawing/2014/main" val="1623822062"/>
                  </a:ext>
                </a:extLst>
              </a:tr>
              <a:tr h="233196">
                <a:tc>
                  <a:txBody>
                    <a:bodyPr/>
                    <a:lstStyle/>
                    <a:p>
                      <a:pPr rtl="0" fontAlgn="base"/>
                      <a:endParaRPr lang="nl-NL" sz="1100" b="1" dirty="0">
                        <a:effectLst/>
                        <a:latin typeface="Calibri" panose="020F0502020204030204" pitchFamily="34" charset="0"/>
                      </a:endParaRPr>
                    </a:p>
                  </a:txBody>
                  <a:tcPr/>
                </a:tc>
                <a:tc>
                  <a:txBody>
                    <a:bodyPr/>
                    <a:lstStyle/>
                    <a:p>
                      <a:pPr rtl="0" fontAlgn="base"/>
                      <a:r>
                        <a:rPr lang="nl-NL" sz="1100" b="1" dirty="0">
                          <a:effectLst/>
                        </a:rPr>
                        <a:t>Herfstvakantie  </a:t>
                      </a:r>
                      <a:endParaRPr lang="nl-NL" b="1" dirty="0">
                        <a:effectLst/>
                      </a:endParaRPr>
                    </a:p>
                  </a:txBody>
                  <a:tcPr/>
                </a:tc>
                <a:tc>
                  <a:txBody>
                    <a:bodyPr/>
                    <a:lstStyle/>
                    <a:p>
                      <a:pPr rtl="0" fontAlgn="base"/>
                      <a:endParaRPr lang="nl-NL" sz="1100" dirty="0">
                        <a:effectLst/>
                        <a:latin typeface="Calibri" panose="020F0502020204030204" pitchFamily="34" charset="0"/>
                      </a:endParaRPr>
                    </a:p>
                  </a:txBody>
                  <a:tcPr/>
                </a:tc>
                <a:tc>
                  <a:txBody>
                    <a:bodyPr/>
                    <a:lstStyle/>
                    <a:p>
                      <a:pPr rtl="0" fontAlgn="base"/>
                      <a:endParaRPr lang="nl-NL" sz="1100" dirty="0">
                        <a:effectLst/>
                        <a:latin typeface="Calibri" panose="020F0502020204030204" pitchFamily="34" charset="0"/>
                      </a:endParaRPr>
                    </a:p>
                  </a:txBody>
                  <a:tcPr/>
                </a:tc>
                <a:extLst>
                  <a:ext uri="{0D108BD9-81ED-4DB2-BD59-A6C34878D82A}">
                    <a16:rowId xmlns:a16="http://schemas.microsoft.com/office/drawing/2014/main" val="233660878"/>
                  </a:ext>
                </a:extLst>
              </a:tr>
              <a:tr h="836762">
                <a:tc>
                  <a:txBody>
                    <a:bodyPr/>
                    <a:lstStyle/>
                    <a:p>
                      <a:pPr rtl="0" fontAlgn="base"/>
                      <a:r>
                        <a:rPr lang="nl-NL" sz="1100" dirty="0">
                          <a:effectLst/>
                        </a:rPr>
                        <a:t>9 </a:t>
                      </a:r>
                      <a:endParaRPr lang="nl-NL" dirty="0">
                        <a:effectLst/>
                      </a:endParaRPr>
                    </a:p>
                  </a:txBody>
                  <a:tcPr/>
                </a:tc>
                <a:tc>
                  <a:txBody>
                    <a:bodyPr/>
                    <a:lstStyle/>
                    <a:p>
                      <a:pPr rtl="0" fontAlgn="base"/>
                      <a:r>
                        <a:rPr lang="nl-NL" sz="1100" dirty="0">
                          <a:effectLst/>
                        </a:rPr>
                        <a:t>1-11 </a:t>
                      </a:r>
                      <a:r>
                        <a:rPr lang="nl-NL" sz="1100" dirty="0" err="1">
                          <a:effectLst/>
                        </a:rPr>
                        <a:t>Pecha</a:t>
                      </a:r>
                      <a:r>
                        <a:rPr lang="nl-NL" sz="1100" dirty="0">
                          <a:effectLst/>
                        </a:rPr>
                        <a:t> </a:t>
                      </a:r>
                      <a:r>
                        <a:rPr lang="nl-NL" sz="1100" dirty="0" err="1">
                          <a:effectLst/>
                        </a:rPr>
                        <a:t>Kucha</a:t>
                      </a:r>
                      <a:r>
                        <a:rPr lang="nl-NL" sz="1100" dirty="0">
                          <a:effectLst/>
                        </a:rPr>
                        <a:t> bij Gemeente &amp; inleveren verslag  </a:t>
                      </a:r>
                      <a:endParaRPr lang="nl-NL" dirty="0">
                        <a:effectLst/>
                      </a:endParaRPr>
                    </a:p>
                    <a:p>
                      <a:pPr rtl="0" fontAlgn="base"/>
                      <a:r>
                        <a:rPr lang="nl-NL" sz="1100" dirty="0">
                          <a:effectLst/>
                        </a:rPr>
                        <a:t>4-11 deadline portfolio  </a:t>
                      </a:r>
                      <a:endParaRPr lang="nl-NL" dirty="0">
                        <a:effectLst/>
                      </a:endParaRPr>
                    </a:p>
                    <a:p>
                      <a:pPr rtl="0" fontAlgn="base"/>
                      <a:r>
                        <a:rPr lang="nl-NL" sz="1100" dirty="0">
                          <a:effectLst/>
                        </a:rPr>
                        <a:t>Research  </a:t>
                      </a:r>
                      <a:endParaRPr lang="nl-NL" dirty="0">
                        <a:effectLst/>
                      </a:endParaRPr>
                    </a:p>
                  </a:txBody>
                  <a:tcPr/>
                </a:tc>
                <a:tc>
                  <a:txBody>
                    <a:bodyPr/>
                    <a:lstStyle/>
                    <a:p>
                      <a:pPr rtl="0" fontAlgn="base"/>
                      <a:endParaRPr lang="nl-NL" sz="1100" dirty="0">
                        <a:effectLst/>
                        <a:latin typeface="Calibri" panose="020F0502020204030204" pitchFamily="34" charset="0"/>
                      </a:endParaRPr>
                    </a:p>
                  </a:txBody>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nl-NL" sz="1100" dirty="0">
                          <a:effectLst/>
                        </a:rPr>
                        <a:t>Voorbereidingen  </a:t>
                      </a:r>
                    </a:p>
                    <a:p>
                      <a:pPr rtl="0" fontAlgn="base"/>
                      <a:endParaRPr lang="nl-NL" sz="1100" dirty="0">
                        <a:effectLst/>
                        <a:latin typeface="Calibri" panose="020F0502020204030204" pitchFamily="34" charset="0"/>
                      </a:endParaRPr>
                    </a:p>
                  </a:txBody>
                  <a:tcPr/>
                </a:tc>
                <a:extLst>
                  <a:ext uri="{0D108BD9-81ED-4DB2-BD59-A6C34878D82A}">
                    <a16:rowId xmlns:a16="http://schemas.microsoft.com/office/drawing/2014/main" val="2435145031"/>
                  </a:ext>
                </a:extLst>
              </a:tr>
              <a:tr h="384087">
                <a:tc>
                  <a:txBody>
                    <a:bodyPr/>
                    <a:lstStyle/>
                    <a:p>
                      <a:pPr rtl="0" fontAlgn="base"/>
                      <a:r>
                        <a:rPr lang="nl-NL" sz="1100" dirty="0">
                          <a:effectLst/>
                        </a:rPr>
                        <a:t>10  </a:t>
                      </a:r>
                      <a:endParaRPr lang="nl-NL" dirty="0">
                        <a:effectLst/>
                      </a:endParaRPr>
                    </a:p>
                  </a:txBody>
                  <a:tcPr/>
                </a:tc>
                <a:tc>
                  <a:txBody>
                    <a:bodyPr/>
                    <a:lstStyle/>
                    <a:p>
                      <a:pPr rtl="0" fontAlgn="base"/>
                      <a:r>
                        <a:rPr lang="nl-NL" sz="1100" dirty="0">
                          <a:effectLst/>
                        </a:rPr>
                        <a:t>8-11 kennistoets P1 </a:t>
                      </a:r>
                      <a:endParaRPr lang="nl-NL" dirty="0">
                        <a:effectLst/>
                      </a:endParaRPr>
                    </a:p>
                  </a:txBody>
                  <a:tcPr/>
                </a:tc>
                <a:tc>
                  <a:txBody>
                    <a:bodyPr/>
                    <a:lstStyle/>
                    <a:p>
                      <a:pPr rtl="0" fontAlgn="base"/>
                      <a:endParaRPr lang="nl-NL" sz="1100" dirty="0">
                        <a:effectLst/>
                        <a:latin typeface="Calibri" panose="020F0502020204030204" pitchFamily="34" charset="0"/>
                      </a:endParaRPr>
                    </a:p>
                  </a:txBody>
                  <a:tcPr/>
                </a:tc>
                <a:tc>
                  <a:txBody>
                    <a:bodyPr/>
                    <a:lstStyle/>
                    <a:p>
                      <a:pPr rtl="0" fontAlgn="base"/>
                      <a:r>
                        <a:rPr lang="en-GB" sz="1100" dirty="0">
                          <a:effectLst/>
                        </a:rPr>
                        <a:t>12-11 finale GO/NO go </a:t>
                      </a:r>
                      <a:r>
                        <a:rPr lang="en-GB" sz="1100" dirty="0" err="1">
                          <a:effectLst/>
                        </a:rPr>
                        <a:t>buitenlandstage</a:t>
                      </a:r>
                      <a:r>
                        <a:rPr lang="en-GB" sz="1100" dirty="0">
                          <a:effectLst/>
                        </a:rPr>
                        <a:t>  </a:t>
                      </a:r>
                      <a:endParaRPr lang="en-GB" dirty="0">
                        <a:effectLst/>
                      </a:endParaRPr>
                    </a:p>
                  </a:txBody>
                  <a:tcPr/>
                </a:tc>
                <a:extLst>
                  <a:ext uri="{0D108BD9-81ED-4DB2-BD59-A6C34878D82A}">
                    <a16:rowId xmlns:a16="http://schemas.microsoft.com/office/drawing/2014/main" val="1172551539"/>
                  </a:ext>
                </a:extLst>
              </a:tr>
            </a:tbl>
          </a:graphicData>
        </a:graphic>
      </p:graphicFrame>
    </p:spTree>
    <p:extLst>
      <p:ext uri="{BB962C8B-B14F-4D97-AF65-F5344CB8AC3E}">
        <p14:creationId xmlns:p14="http://schemas.microsoft.com/office/powerpoint/2010/main" val="496150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838200" y="365125"/>
            <a:ext cx="9610725" cy="1325563"/>
          </a:xfrm>
        </p:spPr>
        <p:txBody>
          <a:bodyPr>
            <a:normAutofit/>
          </a:bodyPr>
          <a:lstStyle/>
          <a:p>
            <a:r>
              <a:rPr lang="nl-NL" sz="4000">
                <a:solidFill>
                  <a:srgbClr val="B8A1FF"/>
                </a:solidFill>
                <a:latin typeface="Arial" panose="020B0604020202020204" pitchFamily="34" charset="0"/>
                <a:cs typeface="Arial" panose="020B0604020202020204" pitchFamily="34" charset="0"/>
              </a:rPr>
              <a:t>Introductie IBS ‘de leefbare stad’</a:t>
            </a:r>
          </a:p>
        </p:txBody>
      </p:sp>
      <p:sp>
        <p:nvSpPr>
          <p:cNvPr id="5" name="Tekstvak 4">
            <a:extLst>
              <a:ext uri="{FF2B5EF4-FFF2-40B4-BE49-F238E27FC236}">
                <a16:creationId xmlns:a16="http://schemas.microsoft.com/office/drawing/2014/main" id="{7EE7C943-DFDD-403A-8C51-F9CA466F6C69}"/>
              </a:ext>
            </a:extLst>
          </p:cNvPr>
          <p:cNvSpPr txBox="1"/>
          <p:nvPr/>
        </p:nvSpPr>
        <p:spPr>
          <a:xfrm>
            <a:off x="1009650" y="1690688"/>
            <a:ext cx="9610725" cy="2215991"/>
          </a:xfrm>
          <a:prstGeom prst="rect">
            <a:avLst/>
          </a:prstGeom>
          <a:noFill/>
        </p:spPr>
        <p:txBody>
          <a:bodyPr wrap="square" rtlCol="0">
            <a:spAutoFit/>
          </a:bodyPr>
          <a:lstStyle/>
          <a:p>
            <a:pPr algn="l"/>
            <a:r>
              <a:rPr lang="nl-NL" sz="2000" b="1" i="0">
                <a:solidFill>
                  <a:srgbClr val="333333"/>
                </a:solidFill>
                <a:effectLst/>
                <a:latin typeface="Arial" panose="020B0604020202020204" pitchFamily="34" charset="0"/>
              </a:rPr>
              <a:t>Toetsen</a:t>
            </a:r>
          </a:p>
          <a:p>
            <a:pPr algn="l"/>
            <a:endParaRPr lang="nl-NL" sz="2000" b="0" i="0">
              <a:solidFill>
                <a:srgbClr val="333333"/>
              </a:solidFill>
              <a:effectLst/>
              <a:latin typeface="Arial" panose="020B0604020202020204" pitchFamily="34" charset="0"/>
            </a:endParaRPr>
          </a:p>
          <a:p>
            <a:pPr algn="l"/>
            <a:r>
              <a:rPr lang="nl-NL" sz="2000" b="0" i="0">
                <a:solidFill>
                  <a:srgbClr val="333333"/>
                </a:solidFill>
                <a:effectLst/>
                <a:latin typeface="Arial" panose="020B0604020202020204" pitchFamily="34" charset="0"/>
              </a:rPr>
              <a:t>Er zijn 3 </a:t>
            </a:r>
            <a:r>
              <a:rPr lang="nl-NL" sz="2000" b="0" i="0" err="1">
                <a:solidFill>
                  <a:srgbClr val="333333"/>
                </a:solidFill>
                <a:effectLst/>
                <a:latin typeface="Arial" panose="020B0604020202020204" pitchFamily="34" charset="0"/>
              </a:rPr>
              <a:t>toetsmomenten</a:t>
            </a:r>
            <a:r>
              <a:rPr lang="nl-NL" sz="2000" b="0" i="0">
                <a:solidFill>
                  <a:srgbClr val="333333"/>
                </a:solidFill>
                <a:effectLst/>
                <a:latin typeface="Arial" panose="020B0604020202020204" pitchFamily="34" charset="0"/>
              </a:rPr>
              <a:t> die samen deze IBS afronden:</a:t>
            </a:r>
          </a:p>
          <a:p>
            <a:pPr algn="l"/>
            <a:r>
              <a:rPr lang="nl-NL" sz="2000" b="0" i="0">
                <a:solidFill>
                  <a:srgbClr val="333333"/>
                </a:solidFill>
                <a:effectLst/>
                <a:latin typeface="Arial" panose="020B0604020202020204" pitchFamily="34" charset="0"/>
              </a:rPr>
              <a:t>1.         Kennistoets (individueel)</a:t>
            </a:r>
            <a:br>
              <a:rPr lang="nl-NL" sz="2000" b="0" i="0">
                <a:solidFill>
                  <a:srgbClr val="333333"/>
                </a:solidFill>
                <a:effectLst/>
                <a:latin typeface="Arial" panose="020B0604020202020204" pitchFamily="34" charset="0"/>
              </a:rPr>
            </a:br>
            <a:r>
              <a:rPr lang="nl-NL" sz="2000" b="0" i="0">
                <a:solidFill>
                  <a:srgbClr val="333333"/>
                </a:solidFill>
                <a:effectLst/>
                <a:latin typeface="Arial" panose="020B0604020202020204" pitchFamily="34" charset="0"/>
              </a:rPr>
              <a:t>2.         Adviesrapport (groep)</a:t>
            </a:r>
            <a:br>
              <a:rPr lang="nl-NL" sz="2000" b="0" i="0">
                <a:solidFill>
                  <a:srgbClr val="333333"/>
                </a:solidFill>
                <a:effectLst/>
                <a:latin typeface="Arial" panose="020B0604020202020204" pitchFamily="34" charset="0"/>
              </a:rPr>
            </a:br>
            <a:r>
              <a:rPr lang="nl-NL" sz="2000" b="0" i="0">
                <a:solidFill>
                  <a:srgbClr val="333333"/>
                </a:solidFill>
                <a:effectLst/>
                <a:latin typeface="Arial" panose="020B0604020202020204" pitchFamily="34" charset="0"/>
              </a:rPr>
              <a:t>3.         Presentatie in </a:t>
            </a:r>
            <a:r>
              <a:rPr lang="nl-NL" sz="2000" b="0" i="0" err="1">
                <a:solidFill>
                  <a:srgbClr val="333333"/>
                </a:solidFill>
                <a:effectLst/>
                <a:latin typeface="Arial" panose="020B0604020202020204" pitchFamily="34" charset="0"/>
              </a:rPr>
              <a:t>Pecha</a:t>
            </a:r>
            <a:r>
              <a:rPr lang="nl-NL" sz="2000" b="0" i="0">
                <a:solidFill>
                  <a:srgbClr val="333333"/>
                </a:solidFill>
                <a:effectLst/>
                <a:latin typeface="Arial" panose="020B0604020202020204" pitchFamily="34" charset="0"/>
              </a:rPr>
              <a:t> </a:t>
            </a:r>
            <a:r>
              <a:rPr lang="nl-NL" sz="2000" b="0" i="0" err="1">
                <a:solidFill>
                  <a:srgbClr val="333333"/>
                </a:solidFill>
                <a:effectLst/>
                <a:latin typeface="Arial" panose="020B0604020202020204" pitchFamily="34" charset="0"/>
              </a:rPr>
              <a:t>Kucha</a:t>
            </a:r>
            <a:r>
              <a:rPr lang="nl-NL" sz="2000" b="0" i="0">
                <a:solidFill>
                  <a:srgbClr val="333333"/>
                </a:solidFill>
                <a:effectLst/>
                <a:latin typeface="Arial" panose="020B0604020202020204" pitchFamily="34" charset="0"/>
              </a:rPr>
              <a:t> vorm (groep/individueel)</a:t>
            </a:r>
          </a:p>
          <a:p>
            <a:endParaRPr lang="nl-NL"/>
          </a:p>
        </p:txBody>
      </p:sp>
    </p:spTree>
    <p:extLst>
      <p:ext uri="{BB962C8B-B14F-4D97-AF65-F5344CB8AC3E}">
        <p14:creationId xmlns:p14="http://schemas.microsoft.com/office/powerpoint/2010/main" val="625614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838200" y="365125"/>
            <a:ext cx="9610725" cy="1325563"/>
          </a:xfrm>
        </p:spPr>
        <p:txBody>
          <a:bodyPr>
            <a:normAutofit/>
          </a:bodyPr>
          <a:lstStyle/>
          <a:p>
            <a:r>
              <a:rPr lang="nl-NL" sz="4000" dirty="0">
                <a:solidFill>
                  <a:srgbClr val="B8A1FF"/>
                </a:solidFill>
                <a:latin typeface="Arial"/>
                <a:cs typeface="Arial"/>
              </a:rPr>
              <a:t>Beoordelingsformulieren</a:t>
            </a:r>
            <a:endParaRPr lang="nl-NL" sz="4000" dirty="0">
              <a:latin typeface="Arial" panose="020B0604020202020204" pitchFamily="34" charset="0"/>
              <a:cs typeface="Arial" panose="020B0604020202020204" pitchFamily="34" charset="0"/>
            </a:endParaRPr>
          </a:p>
        </p:txBody>
      </p:sp>
      <p:sp>
        <p:nvSpPr>
          <p:cNvPr id="3" name="Tekstvak 2">
            <a:extLst>
              <a:ext uri="{FF2B5EF4-FFF2-40B4-BE49-F238E27FC236}">
                <a16:creationId xmlns:a16="http://schemas.microsoft.com/office/drawing/2014/main" id="{F980CFD4-1242-454D-A320-F178B3756CA6}"/>
              </a:ext>
            </a:extLst>
          </p:cNvPr>
          <p:cNvSpPr txBox="1"/>
          <p:nvPr/>
        </p:nvSpPr>
        <p:spPr>
          <a:xfrm>
            <a:off x="840954" y="1768206"/>
            <a:ext cx="5993174"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nl-NL" sz="2800" dirty="0">
                <a:cs typeface="Calibri"/>
              </a:rPr>
              <a:t>Adviesrapport</a:t>
            </a:r>
          </a:p>
          <a:p>
            <a:pPr marL="285750" indent="-285750">
              <a:buFont typeface="Arial"/>
              <a:buChar char="•"/>
            </a:pPr>
            <a:r>
              <a:rPr lang="nl-NL" sz="2800" err="1">
                <a:cs typeface="Calibri"/>
              </a:rPr>
              <a:t>Pecha</a:t>
            </a:r>
            <a:r>
              <a:rPr lang="nl-NL" sz="2800" dirty="0">
                <a:cs typeface="Calibri"/>
              </a:rPr>
              <a:t> </a:t>
            </a:r>
            <a:r>
              <a:rPr lang="nl-NL" sz="2800" err="1">
                <a:cs typeface="Calibri"/>
              </a:rPr>
              <a:t>Kucha</a:t>
            </a:r>
            <a:endParaRPr lang="nl-NL" sz="2800">
              <a:cs typeface="Calibri"/>
            </a:endParaRPr>
          </a:p>
        </p:txBody>
      </p:sp>
    </p:spTree>
    <p:extLst>
      <p:ext uri="{BB962C8B-B14F-4D97-AF65-F5344CB8AC3E}">
        <p14:creationId xmlns:p14="http://schemas.microsoft.com/office/powerpoint/2010/main" val="3385217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838200" y="365125"/>
            <a:ext cx="9610725" cy="1325563"/>
          </a:xfrm>
        </p:spPr>
        <p:txBody>
          <a:bodyPr>
            <a:normAutofit/>
          </a:bodyPr>
          <a:lstStyle/>
          <a:p>
            <a:r>
              <a:rPr lang="nl-NL" sz="4000">
                <a:solidFill>
                  <a:srgbClr val="B8A1FF"/>
                </a:solidFill>
                <a:latin typeface="Arial" panose="020B0604020202020204" pitchFamily="34" charset="0"/>
                <a:cs typeface="Arial" panose="020B0604020202020204" pitchFamily="34" charset="0"/>
              </a:rPr>
              <a:t>Nieuw! Feedback </a:t>
            </a:r>
            <a:r>
              <a:rPr lang="nl-NL" sz="4000" err="1">
                <a:solidFill>
                  <a:srgbClr val="B8A1FF"/>
                </a:solidFill>
                <a:latin typeface="Arial" panose="020B0604020202020204" pitchFamily="34" charset="0"/>
                <a:cs typeface="Arial" panose="020B0604020202020204" pitchFamily="34" charset="0"/>
              </a:rPr>
              <a:t>friends</a:t>
            </a:r>
            <a:endParaRPr lang="nl-NL" sz="4000">
              <a:solidFill>
                <a:srgbClr val="B8A1FF"/>
              </a:solidFill>
              <a:latin typeface="Arial" panose="020B0604020202020204" pitchFamily="34" charset="0"/>
              <a:cs typeface="Arial" panose="020B0604020202020204" pitchFamily="34" charset="0"/>
            </a:endParaRPr>
          </a:p>
        </p:txBody>
      </p:sp>
      <p:sp>
        <p:nvSpPr>
          <p:cNvPr id="3" name="Tekstvak 2">
            <a:extLst>
              <a:ext uri="{FF2B5EF4-FFF2-40B4-BE49-F238E27FC236}">
                <a16:creationId xmlns:a16="http://schemas.microsoft.com/office/drawing/2014/main" id="{4E10E57C-FE35-4001-B691-CBD7C76FD9C8}"/>
              </a:ext>
            </a:extLst>
          </p:cNvPr>
          <p:cNvSpPr txBox="1"/>
          <p:nvPr/>
        </p:nvSpPr>
        <p:spPr>
          <a:xfrm>
            <a:off x="990599" y="1800225"/>
            <a:ext cx="10487025" cy="2862322"/>
          </a:xfrm>
          <a:prstGeom prst="rect">
            <a:avLst/>
          </a:prstGeom>
          <a:noFill/>
        </p:spPr>
        <p:txBody>
          <a:bodyPr wrap="square" rtlCol="0">
            <a:spAutoFit/>
          </a:bodyPr>
          <a:lstStyle/>
          <a:p>
            <a:pPr marL="285750" indent="-285750">
              <a:buFont typeface="Arial" panose="020B0604020202020204" pitchFamily="34" charset="0"/>
              <a:buChar char="•"/>
            </a:pPr>
            <a:r>
              <a:rPr lang="nl-NL">
                <a:latin typeface="Arial" panose="020B0604020202020204" pitchFamily="34" charset="0"/>
                <a:cs typeface="Arial" panose="020B0604020202020204" pitchFamily="34" charset="0"/>
              </a:rPr>
              <a:t>Leerplatform = exit!</a:t>
            </a:r>
          </a:p>
          <a:p>
            <a:pPr marL="285750" indent="-285750">
              <a:buFont typeface="Arial" panose="020B0604020202020204" pitchFamily="34" charset="0"/>
              <a:buChar char="•"/>
            </a:pPr>
            <a:r>
              <a:rPr lang="nl-NL">
                <a:latin typeface="Arial" panose="020B0604020202020204" pitchFamily="34" charset="0"/>
                <a:cs typeface="Arial" panose="020B0604020202020204" pitchFamily="34" charset="0"/>
              </a:rPr>
              <a:t>Per periode staan een aantal bijeenkomsten gepland</a:t>
            </a:r>
          </a:p>
          <a:p>
            <a:pPr marL="285750" indent="-285750">
              <a:buFont typeface="Arial" panose="020B0604020202020204" pitchFamily="34" charset="0"/>
              <a:buChar char="•"/>
            </a:pPr>
            <a:r>
              <a:rPr lang="nl-NL">
                <a:latin typeface="Arial" panose="020B0604020202020204" pitchFamily="34" charset="0"/>
                <a:cs typeface="Arial" panose="020B0604020202020204" pitchFamily="34" charset="0"/>
              </a:rPr>
              <a:t>Deze bereid je voor, concreet betekent dit:</a:t>
            </a:r>
          </a:p>
          <a:p>
            <a:r>
              <a:rPr lang="nl-NL">
                <a:latin typeface="Arial" panose="020B0604020202020204" pitchFamily="34" charset="0"/>
                <a:cs typeface="Arial" panose="020B0604020202020204" pitchFamily="34" charset="0"/>
              </a:rPr>
              <a:t>      - Je schrijft voor ieder groepslid uit je feedback-groepje inhoudelijke feedback op zijn/ haar LA</a:t>
            </a:r>
          </a:p>
          <a:p>
            <a:r>
              <a:rPr lang="nl-NL">
                <a:latin typeface="Arial" panose="020B0604020202020204" pitchFamily="34" charset="0"/>
                <a:cs typeface="Arial" panose="020B0604020202020204" pitchFamily="34" charset="0"/>
              </a:rPr>
              <a:t>      - Tijdens de bijeenkomsten geef je mondeling deze feedback aan je groepsgenoten</a:t>
            </a:r>
          </a:p>
          <a:p>
            <a:r>
              <a:rPr lang="nl-NL">
                <a:latin typeface="Arial" panose="020B0604020202020204" pitchFamily="34" charset="0"/>
                <a:cs typeface="Arial" panose="020B0604020202020204" pitchFamily="34" charset="0"/>
              </a:rPr>
              <a:t>      - De bijeenkomst wordt begeleid door een docent</a:t>
            </a:r>
          </a:p>
          <a:p>
            <a:r>
              <a:rPr lang="nl-NL">
                <a:latin typeface="Arial" panose="020B0604020202020204" pitchFamily="34" charset="0"/>
                <a:cs typeface="Arial" panose="020B0604020202020204" pitchFamily="34" charset="0"/>
              </a:rPr>
              <a:t>      - Het proces en deelname aan het proces is het meest belangrijk</a:t>
            </a:r>
          </a:p>
          <a:p>
            <a:r>
              <a:rPr lang="nl-NL">
                <a:latin typeface="Arial" panose="020B0604020202020204" pitchFamily="34" charset="0"/>
                <a:cs typeface="Arial" panose="020B0604020202020204" pitchFamily="34" charset="0"/>
              </a:rPr>
              <a:t>      - Tegen het einde van de periode schrijf je een reflectiedocument met feedback, </a:t>
            </a:r>
            <a:r>
              <a:rPr lang="nl-NL" err="1">
                <a:latin typeface="Arial" panose="020B0604020202020204" pitchFamily="34" charset="0"/>
                <a:cs typeface="Arial" panose="020B0604020202020204" pitchFamily="34" charset="0"/>
              </a:rPr>
              <a:t>feedup</a:t>
            </a:r>
            <a:r>
              <a:rPr lang="nl-NL">
                <a:latin typeface="Arial" panose="020B0604020202020204" pitchFamily="34" charset="0"/>
                <a:cs typeface="Arial" panose="020B0604020202020204" pitchFamily="34" charset="0"/>
              </a:rPr>
              <a:t> en </a:t>
            </a:r>
          </a:p>
          <a:p>
            <a:r>
              <a:rPr lang="nl-NL">
                <a:latin typeface="Arial" panose="020B0604020202020204" pitchFamily="34" charset="0"/>
                <a:cs typeface="Arial" panose="020B0604020202020204" pitchFamily="34" charset="0"/>
              </a:rPr>
              <a:t>         </a:t>
            </a:r>
            <a:r>
              <a:rPr lang="nl-NL" err="1">
                <a:latin typeface="Arial" panose="020B0604020202020204" pitchFamily="34" charset="0"/>
                <a:cs typeface="Arial" panose="020B0604020202020204" pitchFamily="34" charset="0"/>
              </a:rPr>
              <a:t>feedforward</a:t>
            </a:r>
            <a:r>
              <a:rPr lang="nl-NL">
                <a:latin typeface="Arial" panose="020B0604020202020204" pitchFamily="34" charset="0"/>
                <a:cs typeface="Arial" panose="020B0604020202020204" pitchFamily="34" charset="0"/>
              </a:rPr>
              <a:t>. Dit document plus je deelname aan het proces moeten in orde zijn voor </a:t>
            </a:r>
          </a:p>
          <a:p>
            <a:r>
              <a:rPr lang="nl-NL">
                <a:latin typeface="Arial" panose="020B0604020202020204" pitchFamily="34" charset="0"/>
                <a:cs typeface="Arial" panose="020B0604020202020204" pitchFamily="34" charset="0"/>
              </a:rPr>
              <a:t>         de portfoliodeadline; portfolio (</a:t>
            </a:r>
            <a:r>
              <a:rPr lang="nl-NL" err="1">
                <a:latin typeface="Arial" panose="020B0604020202020204" pitchFamily="34" charset="0"/>
                <a:cs typeface="Arial" panose="020B0604020202020204" pitchFamily="34" charset="0"/>
              </a:rPr>
              <a:t>feedbackfriends</a:t>
            </a:r>
            <a:r>
              <a:rPr lang="nl-NL">
                <a:latin typeface="Arial" panose="020B0604020202020204" pitchFamily="34" charset="0"/>
                <a:cs typeface="Arial" panose="020B0604020202020204" pitchFamily="34" charset="0"/>
              </a:rPr>
              <a:t> + </a:t>
            </a:r>
            <a:r>
              <a:rPr lang="nl-NL" err="1">
                <a:latin typeface="Arial" panose="020B0604020202020204" pitchFamily="34" charset="0"/>
                <a:cs typeface="Arial" panose="020B0604020202020204" pitchFamily="34" charset="0"/>
              </a:rPr>
              <a:t>LA’s</a:t>
            </a:r>
            <a:r>
              <a:rPr lang="nl-NL">
                <a:latin typeface="Arial" panose="020B0604020202020204" pitchFamily="34" charset="0"/>
                <a:cs typeface="Arial" panose="020B0604020202020204" pitchFamily="34" charset="0"/>
              </a:rPr>
              <a:t>) op orde is deelname aan kennistoets</a:t>
            </a:r>
          </a:p>
        </p:txBody>
      </p:sp>
    </p:spTree>
    <p:extLst>
      <p:ext uri="{BB962C8B-B14F-4D97-AF65-F5344CB8AC3E}">
        <p14:creationId xmlns:p14="http://schemas.microsoft.com/office/powerpoint/2010/main" val="551271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752475" y="393700"/>
            <a:ext cx="9963150" cy="1325563"/>
          </a:xfrm>
        </p:spPr>
        <p:txBody>
          <a:bodyPr>
            <a:normAutofit/>
          </a:bodyPr>
          <a:lstStyle/>
          <a:p>
            <a:r>
              <a:rPr lang="nl-NL" sz="4000">
                <a:solidFill>
                  <a:srgbClr val="B8A1FF"/>
                </a:solidFill>
                <a:latin typeface="Arial" panose="020B0604020202020204" pitchFamily="34" charset="0"/>
                <a:cs typeface="Arial" panose="020B0604020202020204" pitchFamily="34" charset="0"/>
              </a:rPr>
              <a:t>Introductie casussen van gemeente Tilburg</a:t>
            </a:r>
          </a:p>
        </p:txBody>
      </p:sp>
      <p:pic>
        <p:nvPicPr>
          <p:cNvPr id="1032" name="Picture 8" descr="Gemeente Tilburg">
            <a:extLst>
              <a:ext uri="{FF2B5EF4-FFF2-40B4-BE49-F238E27FC236}">
                <a16:creationId xmlns:a16="http://schemas.microsoft.com/office/drawing/2014/main" id="{3D9B33E2-0619-4235-9F16-47D5F1349F0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7225" r="39041"/>
          <a:stretch/>
        </p:blipFill>
        <p:spPr bwMode="auto">
          <a:xfrm>
            <a:off x="5228590" y="3946048"/>
            <a:ext cx="1442720" cy="1462724"/>
          </a:xfrm>
          <a:prstGeom prst="rect">
            <a:avLst/>
          </a:prstGeom>
          <a:noFill/>
          <a:extLst>
            <a:ext uri="{909E8E84-426E-40DD-AFC4-6F175D3DCCD1}">
              <a14:hiddenFill xmlns:a14="http://schemas.microsoft.com/office/drawing/2010/main">
                <a:solidFill>
                  <a:srgbClr val="FFFFFF"/>
                </a:solidFill>
              </a14:hiddenFill>
            </a:ext>
          </a:extLst>
        </p:spPr>
      </p:pic>
      <p:sp>
        <p:nvSpPr>
          <p:cNvPr id="5" name="Tekstvak 4">
            <a:extLst>
              <a:ext uri="{FF2B5EF4-FFF2-40B4-BE49-F238E27FC236}">
                <a16:creationId xmlns:a16="http://schemas.microsoft.com/office/drawing/2014/main" id="{64279698-B100-4187-9AF0-82BEB96F3833}"/>
              </a:ext>
            </a:extLst>
          </p:cNvPr>
          <p:cNvSpPr txBox="1"/>
          <p:nvPr/>
        </p:nvSpPr>
        <p:spPr>
          <a:xfrm>
            <a:off x="859790" y="1570990"/>
            <a:ext cx="10180320" cy="2585323"/>
          </a:xfrm>
          <a:prstGeom prst="rect">
            <a:avLst/>
          </a:prstGeom>
          <a:noFill/>
        </p:spPr>
        <p:txBody>
          <a:bodyPr wrap="square" rtlCol="0">
            <a:spAutoFit/>
          </a:bodyPr>
          <a:lstStyle/>
          <a:p>
            <a:pPr marL="285750" indent="-285750">
              <a:buFont typeface="Arial" panose="020B0604020202020204" pitchFamily="34" charset="0"/>
              <a:buChar char="•"/>
            </a:pPr>
            <a:r>
              <a:rPr lang="nl-NL" sz="2400">
                <a:latin typeface="Arial" panose="020B0604020202020204" pitchFamily="34" charset="0"/>
                <a:cs typeface="Arial" panose="020B0604020202020204" pitchFamily="34" charset="0"/>
              </a:rPr>
              <a:t>Opdrachtgever deze periode </a:t>
            </a:r>
            <a:r>
              <a:rPr lang="nl-NL" sz="2400">
                <a:latin typeface="Arial" panose="020B0604020202020204" pitchFamily="34" charset="0"/>
                <a:cs typeface="Arial" panose="020B0604020202020204" pitchFamily="34" charset="0"/>
                <a:sym typeface="Wingdings" panose="05000000000000000000" pitchFamily="2" charset="2"/>
              </a:rPr>
              <a:t> Gemeente Tilburg</a:t>
            </a:r>
          </a:p>
          <a:p>
            <a:pPr marL="285750" indent="-285750">
              <a:buFont typeface="Arial" panose="020B0604020202020204" pitchFamily="34" charset="0"/>
              <a:buChar char="•"/>
            </a:pPr>
            <a:r>
              <a:rPr lang="nl-NL" sz="2400">
                <a:latin typeface="Arial" panose="020B0604020202020204" pitchFamily="34" charset="0"/>
                <a:cs typeface="Arial" panose="020B0604020202020204" pitchFamily="34" charset="0"/>
                <a:sym typeface="Wingdings" panose="05000000000000000000" pitchFamily="2" charset="2"/>
              </a:rPr>
              <a:t>Contactpersonen zijn 4 wijkregisseurs, gaan we morgen ontmoeten en mee in gesprek</a:t>
            </a:r>
          </a:p>
          <a:p>
            <a:pPr marL="285750" indent="-285750">
              <a:buFont typeface="Arial" panose="020B0604020202020204" pitchFamily="34" charset="0"/>
              <a:buChar char="•"/>
            </a:pPr>
            <a:r>
              <a:rPr lang="nl-NL" sz="2400">
                <a:latin typeface="Arial" panose="020B0604020202020204" pitchFamily="34" charset="0"/>
                <a:cs typeface="Arial" panose="020B0604020202020204" pitchFamily="34" charset="0"/>
                <a:sym typeface="Wingdings" panose="05000000000000000000" pitchFamily="2" charset="2"/>
              </a:rPr>
              <a:t>Opdrachten komen direct uit de praktijk, hot topics. </a:t>
            </a:r>
          </a:p>
          <a:p>
            <a:pPr marL="342900" indent="-342900">
              <a:buFont typeface="Wingdings" panose="05000000000000000000" pitchFamily="2" charset="2"/>
              <a:buChar char="à"/>
            </a:pPr>
            <a:r>
              <a:rPr lang="nl-NL" sz="2400">
                <a:latin typeface="Arial" panose="020B0604020202020204" pitchFamily="34" charset="0"/>
                <a:cs typeface="Arial" panose="020B0604020202020204" pitchFamily="34" charset="0"/>
                <a:sym typeface="Wingdings" panose="05000000000000000000" pitchFamily="2" charset="2"/>
              </a:rPr>
              <a:t>Jullie schrijven op basis van desk- en fieldresearch een adviesrapport. </a:t>
            </a:r>
          </a:p>
          <a:p>
            <a:endParaRPr lang="nl-NL" sz="2400">
              <a:sym typeface="Wingdings" panose="05000000000000000000" pitchFamily="2" charset="2"/>
            </a:endParaRPr>
          </a:p>
          <a:p>
            <a:endParaRPr lang="nl-NL"/>
          </a:p>
        </p:txBody>
      </p:sp>
    </p:spTree>
    <p:extLst>
      <p:ext uri="{BB962C8B-B14F-4D97-AF65-F5344CB8AC3E}">
        <p14:creationId xmlns:p14="http://schemas.microsoft.com/office/powerpoint/2010/main" val="1650862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3" ma:contentTypeDescription="Een nieuw document maken." ma:contentTypeScope="" ma:versionID="40482e5b53334d1eeebda43037df53c5">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9c978e2734d7fc04f5be9d8ae96b6347"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0583B6F-241B-4752-BA3F-65607B61D555}">
  <ds:schemaRefs>
    <ds:schemaRef ds:uri="http://schemas.microsoft.com/sharepoint/v3/contenttype/forms"/>
  </ds:schemaRefs>
</ds:datastoreItem>
</file>

<file path=customXml/itemProps2.xml><?xml version="1.0" encoding="utf-8"?>
<ds:datastoreItem xmlns:ds="http://schemas.openxmlformats.org/officeDocument/2006/customXml" ds:itemID="{D06EA1E6-AF09-4B6C-8F92-8F46597C2CEC}">
  <ds:schemaRefs>
    <ds:schemaRef ds:uri="34354c1b-6b8c-435b-ad50-990538c19557"/>
    <ds:schemaRef ds:uri="47a28104-336f-447d-946e-e305ac2bcd4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F4FF143-0ABB-4CFF-A5DD-2BA0E6EC9068}">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9</TotalTime>
  <Words>1474</Words>
  <Application>Microsoft Office PowerPoint</Application>
  <PresentationFormat>Breedbeeld</PresentationFormat>
  <Paragraphs>238</Paragraphs>
  <Slides>21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21</vt:i4>
      </vt:variant>
    </vt:vector>
  </HeadingPairs>
  <TitlesOfParts>
    <vt:vector size="26" baseType="lpstr">
      <vt:lpstr>Arial</vt:lpstr>
      <vt:lpstr>Calibri</vt:lpstr>
      <vt:lpstr>Calibri Light</vt:lpstr>
      <vt:lpstr>Wingdings</vt:lpstr>
      <vt:lpstr>Kantoorthema</vt:lpstr>
      <vt:lpstr>PowerPoint-presentatie</vt:lpstr>
      <vt:lpstr>To do</vt:lpstr>
      <vt:lpstr>Introductie IBS ‘de leefbare stad’</vt:lpstr>
      <vt:lpstr>Introductie IBS ‘de leefbare stad’</vt:lpstr>
      <vt:lpstr>Planning periode</vt:lpstr>
      <vt:lpstr>Introductie IBS ‘de leefbare stad’</vt:lpstr>
      <vt:lpstr>Beoordelingsformulieren</vt:lpstr>
      <vt:lpstr>Nieuw! Feedback friends</vt:lpstr>
      <vt:lpstr>Introductie casussen van gemeente Tilburg</vt:lpstr>
      <vt:lpstr>Casus 1 - Lifestyle</vt:lpstr>
      <vt:lpstr>Casus 2 – Vrije tijd</vt:lpstr>
      <vt:lpstr>Casus 3 – Stad &amp; Wijk</vt:lpstr>
      <vt:lpstr>Casus 4 – Water &amp; Energie</vt:lpstr>
      <vt:lpstr>Casus 5 – Circulaire economie</vt:lpstr>
      <vt:lpstr>Introductie casussen van gemeente Tilburg</vt:lpstr>
      <vt:lpstr>Groepsindeling Lifestyle</vt:lpstr>
      <vt:lpstr>Groepsindeling Vrijetijd</vt:lpstr>
      <vt:lpstr>Groepsindeling Stad &amp; Wijk</vt:lpstr>
      <vt:lpstr>Groepsindeling Water &amp; Energie</vt:lpstr>
      <vt:lpstr>Groepsindeling Circulaire economie</vt:lpstr>
      <vt:lpstr>Aan de slag met je groep  voorbereiden op morgen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Thomas Noordeloos</dc:creator>
  <cp:lastModifiedBy>Valerie van den Berg</cp:lastModifiedBy>
  <cp:revision>1</cp:revision>
  <dcterms:created xsi:type="dcterms:W3CDTF">2021-07-07T07:37:45Z</dcterms:created>
  <dcterms:modified xsi:type="dcterms:W3CDTF">2021-09-04T09:27:37Z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